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6igLCoXzCUh+QjKsEl9xWp5Bz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pa Lappala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4908D-5B6F-496D-9AE8-3DB653B5CF3E}" v="11" dt="2023-03-02T08:55:58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9. Hyvinvointi ja köyhyys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Kehitys ja hyvinvointi ovat jakautuneet epätasaisesti sekä globaalisti että myös pienempien alueiden sisällä. Rikkaillakin alueilla on kehittyneisyyseroja.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Kehittyneisyyttä mitataan esimerkiksi bruttokansantuotteen (BKT), inhimillisen kehityksen indeksin (HDI), aidon kehityksen indikaattorin (GPI) ja moniulotteisen köyhyysindeksin (MPI) avulla.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Absoluuttinen köyhyys tarkoittaa sitä, että ihmisillä ei ole varaa edes ravinnon, vaatetuksen ja asumisen perustarpeiden tyydyttämiseen. Suhteellisessa köyhyydessä ihmisten varallisuutta verrataan ympärillä olevien ihmisten varallisuuteen.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Valtioita jaetaan usein kehittyneisiin rikkaisiin teollisuusmaihin ja vähemmän kehittyneisiin köyhiin kehitysmaihin. Todellisuudessa kyse on jatkumosta ilman selvää rajaa näiden kahden ryhmän välillä.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Kehitysmaat ovat keskenään erilaisia. Kehityksen esteitä ovat esimerkiksi luonnonkatastrofit, sodat ja nopea väestönkasvu.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Rikkaiden ja köyhien alueiden välistä eriarvoisuutta pyritään vähentämään esimerkiksi kehitysyhteistyön avulla.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fi-FI" sz="2000" dirty="0"/>
              <a:t>Koulutus vähentää köyhyyttä. Kun tyttöjen koulutukseen panostetaan, lasten ja naisten asema sekä toimeentulo paranevat merkittävästi.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152A359-B553-6AF4-A6A4-BE1A128B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990600"/>
            <a:ext cx="109537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F7596D6-65E7-F134-FAB3-8C17FA0A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81" y="0"/>
            <a:ext cx="83138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565D464-EDC1-B6DD-377A-8DEF3426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0"/>
            <a:ext cx="12192000" cy="6787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EA920E6-A70C-6C4E-BB01-DDE6A14F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8D5775-56F1-DAEC-55CA-2CAA87614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302"/>
            <a:ext cx="12192000" cy="6441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85BF420-C273-79E8-6EA7-EE80BC6B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5DA675-92A3-5912-CF50-686AB180A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20"/>
            <a:ext cx="12192000" cy="66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00AFFAD-F0E6-AB72-433F-DB7BA5124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8056"/>
            <a:ext cx="12192000" cy="2981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ED0CB66-CEB5-ECD5-3C46-C58C0DDF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1C95F71-07D5-FC0B-3F32-A352AC18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263"/>
            <a:ext cx="12192000" cy="55994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B550FA2-FCE9-2A6D-4CBC-CCDEECA4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772"/>
            <a:ext cx="12192000" cy="5598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A9322B4-CC79-F78A-D6E6-D2551C3D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97D0F5-D979-0009-1E79-4DBC1A1E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796"/>
            <a:ext cx="12192000" cy="5610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9A43C71-40F9-06D1-02F3-88A09E38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5B6FD9-AD3E-8D70-05F1-B91D9C4B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11"/>
            <a:ext cx="12192000" cy="6462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13B59E-468D-DB98-6EB5-73DAFA0A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AC2EE0-B26C-42C9-D3E3-904248F6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83" y="0"/>
            <a:ext cx="386463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Laajakuva</PresentationFormat>
  <Paragraphs>8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9. Hyvinvointi ja köyhyys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Hyvinvointi ja köyhyys</dc:title>
  <dc:creator>Heikki Jutila</dc:creator>
  <cp:lastModifiedBy>Jarmo Suonamo</cp:lastModifiedBy>
  <cp:revision>2</cp:revision>
  <dcterms:created xsi:type="dcterms:W3CDTF">2020-07-25T14:46:25Z</dcterms:created>
  <dcterms:modified xsi:type="dcterms:W3CDTF">2023-05-07T06:46:23Z</dcterms:modified>
</cp:coreProperties>
</file>