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EB07B-DCEF-4E5A-93D4-8E00C3891245}" v="1" dt="2023-03-02T08:13:51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63FEEE-6BD1-4E04-9DF3-B1075803E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506645-DDB9-46BE-B912-16E7B9E18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70731C-35D4-4CB3-B601-2F652ACC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4F10D3-CC5F-450C-80B3-128467F5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7CDED5-D5A5-4458-A20E-5AA023B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3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82DF0B-E088-451D-ACE6-36A10B6E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EF63E16-DB8C-4DDC-A155-EFB074E53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32F90-3B03-44B3-A9D7-ECA24E9D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C9396-27C4-49B5-8D37-1B178C3D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1528EF-BCE9-45A2-9E31-06871064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00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1416651-119B-453A-B11E-7DFD7D4B9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DB5B0D-212B-4F5D-89E8-94231DAC5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7E6F60-47FD-48FA-ADE5-EC3B70CE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BBD1DE-6EB3-4C42-A40B-5ED357A6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DDD037-B967-49A2-A631-261C808D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54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CCB09-6CA5-4787-96E4-3C56BEB5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546429-A3E7-444F-B0F5-7026FD69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56722C-64DC-4F52-B494-C63E9044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24C35D-E04A-4588-92A4-296D6C41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1545FA-6ADF-4277-B405-DF871E1B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7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1A873A-D244-4518-B9CC-D3194738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51B687-AEB9-4626-B294-5A170FD3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EBC150-725F-4107-B8F2-6A1303B3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3F80A4-CC60-4595-9072-17619841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649C2D-FA27-4AD3-B114-9606F560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3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7E7E6E-B81E-4800-B884-054C1977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7613D3-0008-41D7-B087-7A060B3A2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7F5EA6-DA74-4C5A-AF8F-CB30B8729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103AADB-BA18-455D-BDDC-F4A5DE0F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3EA947-73CC-4915-90BF-01242488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FD4DCC-7585-4490-9ECB-8E109A93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416E5-8262-44E1-81CE-E3DA8985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DDAFF9-BC10-4700-8C11-DBC9A1FD6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9E502D-7913-40E4-BD4C-B3242194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A595AA-4580-4074-A801-A62ECDE3A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DC2617-9D8D-4D53-B07B-A6B6BF76B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CE9EA76-CB36-47FC-97D7-AA4B2F99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FA11510-2D2F-44E2-8783-F06C2447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EC85575-192F-4EDD-9C38-D98C3D02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35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421BC-8037-4751-8CA3-F21C3DA4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6ABB1D-4097-4A6B-858E-E102A914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AB49E58-049E-42E1-BACB-22E0161A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727892A-E277-479E-8BA3-88D34ED2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79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F3D132-5850-416A-AFBE-B7A60078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F39EA2D-E80D-4C01-8B97-466D70B8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2DB451-7946-4B01-BF99-1DA9A542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55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799268-FD69-4845-B682-B3797444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2CC16-4413-463B-86DF-E0326553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8A7EF5B-D123-4BFA-A2E9-5D050C202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413BA8-AE19-44EB-8C2D-12B1DA2A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798F0C-3595-4FAA-9B9F-FDF1D79C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ED0B19-20BD-4D58-8A8A-40B83367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69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B7FC4-EBC0-4F28-B635-B6906F7B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1FCB2EA-8E0C-4B17-9B1A-FBD286B9A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4DEFFCA-180B-4C28-88D7-C1BED82F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467954-2D0D-40C5-9625-0A5B77C9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9D7E24-9794-4CC9-91DD-A5E120B7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0C8063F-8582-4107-A68E-DF3B7704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0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9FC33C9-310B-4FA0-9708-9CF3BC59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4A7D9D-E0E8-4E99-8A16-80153D9C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75A3D0-FEB9-4E9A-9C20-932054FE4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F47F-93B9-47B2-A2E1-A27DE65F6EE3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F2D64C-502A-4FA8-AE29-2D5824CB8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81B0B0-8DC1-4890-884D-1BE738EB9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79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2EA5D6-D483-BB4B-9822-2730F484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2. </a:t>
            </a:r>
            <a:r>
              <a:rPr lang="fi-FI" b="1" dirty="0" err="1"/>
              <a:t>Geomedia</a:t>
            </a:r>
            <a:r>
              <a:rPr lang="fi-FI" b="1" dirty="0"/>
              <a:t>, sijainti ja mediakriittisyys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C1F02-ACF0-4E64-8FC4-B1EA05D8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05968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Maantieteellisessä tutkimuksessa käytetään lähteinä ja tiedon esitystapoina monenlaista </a:t>
            </a:r>
            <a:r>
              <a:rPr lang="fi-FI" dirty="0" err="1"/>
              <a:t>geomediaa</a:t>
            </a:r>
            <a:r>
              <a:rPr lang="fi-FI" dirty="0"/>
              <a:t>. </a:t>
            </a:r>
          </a:p>
          <a:p>
            <a:r>
              <a:rPr lang="fi-FI" dirty="0"/>
              <a:t>Kartat sisällön perusteella:</a:t>
            </a:r>
          </a:p>
          <a:p>
            <a:pPr marL="0" indent="0">
              <a:buNone/>
            </a:pPr>
            <a:r>
              <a:rPr lang="fi-FI" dirty="0"/>
              <a:t>	fyysiset kartat</a:t>
            </a:r>
          </a:p>
          <a:p>
            <a:pPr marL="0" indent="0">
              <a:buNone/>
            </a:pPr>
            <a:r>
              <a:rPr lang="fi-FI" dirty="0"/>
              <a:t>	teemakartat</a:t>
            </a:r>
          </a:p>
          <a:p>
            <a:r>
              <a:rPr lang="fi-FI" dirty="0"/>
              <a:t>Paikkatiedon rakenne:</a:t>
            </a:r>
          </a:p>
          <a:p>
            <a:pPr marL="0" indent="0">
              <a:buNone/>
            </a:pPr>
            <a:r>
              <a:rPr lang="fi-FI" dirty="0"/>
              <a:t>	sijaintitieto</a:t>
            </a:r>
          </a:p>
          <a:p>
            <a:pPr marL="0" indent="0">
              <a:buNone/>
            </a:pPr>
            <a:r>
              <a:rPr lang="fi-FI" dirty="0"/>
              <a:t>	ominaisuustieto </a:t>
            </a:r>
          </a:p>
          <a:p>
            <a:r>
              <a:rPr lang="fi-FI" dirty="0"/>
              <a:t>Paikan absoluuttinen sijainti voidaan kertoa maantieteellisten koordinaattien eli leveys- ja pituuspiirien avulla. </a:t>
            </a:r>
          </a:p>
          <a:p>
            <a:r>
              <a:rPr lang="fi-FI" dirty="0"/>
              <a:t>Uutisten lukeminen edellyttää mediakriittisyyttä. Maantieteellisten kysymysten esittäminen auttaa ymmärtämään uutisten kuvaamien tapahtumien syitä ja seurauksia.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A1D958A-D3E6-1B42-AA6A-3892657F6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33" y="5702531"/>
            <a:ext cx="2054167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D645FA6-011F-9D42-A4BC-F402CA97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A5B12F-2F87-2D4D-9934-6E9A8742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325563"/>
          </a:xfrm>
        </p:spPr>
        <p:txBody>
          <a:bodyPr/>
          <a:lstStyle/>
          <a:p>
            <a:r>
              <a:rPr lang="fi-FI" dirty="0"/>
              <a:t>Maapallo voidaan jakaa neljään lohkoon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B282240-6346-7842-8BDE-56ACEDC61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3" y="-1864023"/>
            <a:ext cx="9210502" cy="130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7A63EA4-8EEA-7A42-A719-CAA3B265B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2" y="5816832"/>
            <a:ext cx="1850967" cy="1041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623A27-55D4-F04D-AA01-CE190875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144" y="-47593"/>
            <a:ext cx="4260655" cy="5950682"/>
          </a:xfrm>
        </p:spPr>
        <p:txBody>
          <a:bodyPr/>
          <a:lstStyle/>
          <a:p>
            <a:pPr algn="ctr"/>
            <a:r>
              <a:rPr lang="fi-FI" dirty="0"/>
              <a:t>Lue verkko-uutisia kriittisesti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5EA6A1-5D5F-9642-A83A-BB3E8AC17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b="12743"/>
          <a:stretch/>
        </p:blipFill>
        <p:spPr>
          <a:xfrm>
            <a:off x="-1" y="0"/>
            <a:ext cx="5097515" cy="690906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B25080C-1394-46DD-C6E1-DED260795629}"/>
              </a:ext>
            </a:extLst>
          </p:cNvPr>
          <p:cNvSpPr txBox="1"/>
          <p:nvPr/>
        </p:nvSpPr>
        <p:spPr>
          <a:xfrm>
            <a:off x="5935715" y="6380563"/>
            <a:ext cx="426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Valtioneuvoston kanslian julkaisuja 2019:11</a:t>
            </a:r>
          </a:p>
        </p:txBody>
      </p:sp>
    </p:spTree>
    <p:extLst>
      <p:ext uri="{BB962C8B-B14F-4D97-AF65-F5344CB8AC3E}">
        <p14:creationId xmlns:p14="http://schemas.microsoft.com/office/powerpoint/2010/main" val="295125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C100F53-F328-3E46-934D-3C0B152A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85" y="5872942"/>
            <a:ext cx="1751215" cy="98505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272DEB-9FC5-C249-B77B-D805F5CE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38" y="0"/>
            <a:ext cx="10515600" cy="1325563"/>
          </a:xfrm>
        </p:spPr>
        <p:txBody>
          <a:bodyPr/>
          <a:lstStyle/>
          <a:p>
            <a:r>
              <a:rPr lang="fi-FI" dirty="0"/>
              <a:t>Ajankohtaisten uutisten mediaseuranta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7AF767-11C4-5649-A6C4-E38E27E5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8" y="1080655"/>
            <a:ext cx="10515600" cy="53367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Kun seurataan ajankohtaisia uutistapahtumia eri puolilta maailmaa, on hyvä ymmärtää uutisten maantieteelliset taustat. Kannattaa muistaa kriittisyys. Uutisia lukiessa voi pohtia seuraavia kysymyksiä: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8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1. Ovatko uutiset luonteeltaan kielteisiä vai myönteisiä? Miksi?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2. Minkälaiset uutiset ylittävät uutiskynnyksen? Miksi?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3. Kenelle uutinen on tarkoitettu?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4. Onko tiedon lähteellä väliä? Kuka uutisoi asian: kansainvälinen tietotoimisto, yksittäinen toimittaja 	vai joku muu?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5. Onko uutiseen liitetty kartta tapahtuma-alueen sijainnista?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6. Miksi uutiset keskittyvät tietyille alueille ja muut alueet jäävät paitsioon?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7. Esitetäänkö uutisessa tapahtuman taustoja ja ilmiön syitä? Onko uutinen tiedoiltaan puutteellinen?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8. Onko uutinen yksipuolinen tai puolueellinen? Ohjaako se johonkin tiettyyn näkemykseen ilmiöstä?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Millä tavoin ja miksi? Pystyykö ohjailun tunnistamaan?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9. Vastaako otsikko uutisen sisältöä? Muuttuuko mielikuvasi asiasta luettuasi otsikon lisäksi koko 	uutisen?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21862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1847528" y="548680"/>
            <a:ext cx="4762872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8F22EE8-6FB1-D045-B2CB-B6718D2A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1D60EC1A-E1A9-8A46-8697-D6CA5EC8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 err="1"/>
              <a:t>Geomedia</a:t>
            </a:r>
            <a:r>
              <a:rPr lang="fi-FI" dirty="0"/>
              <a:t> on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684FC53-E9FA-A44F-ABBC-F7EA11EB0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0768"/>
            <a:ext cx="5181600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Tietolähteitä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havainnot</a:t>
            </a:r>
          </a:p>
          <a:p>
            <a:r>
              <a:rPr lang="fi-FI" dirty="0"/>
              <a:t>mittaukset ja näytteet</a:t>
            </a:r>
          </a:p>
          <a:p>
            <a:r>
              <a:rPr lang="fi-FI" dirty="0"/>
              <a:t>haastattelut ja kyselyt</a:t>
            </a:r>
          </a:p>
          <a:p>
            <a:r>
              <a:rPr lang="fi-FI" dirty="0"/>
              <a:t>tilastot</a:t>
            </a:r>
          </a:p>
          <a:p>
            <a:r>
              <a:rPr lang="fi-FI" dirty="0"/>
              <a:t>ilma- ja satelliittikuvat</a:t>
            </a:r>
          </a:p>
          <a:p>
            <a:r>
              <a:rPr lang="fi-FI" dirty="0"/>
              <a:t>kartat</a:t>
            </a:r>
          </a:p>
          <a:p>
            <a:r>
              <a:rPr lang="fi-FI" dirty="0"/>
              <a:t>valokuvat, videot ja elokuvat</a:t>
            </a:r>
          </a:p>
          <a:p>
            <a:r>
              <a:rPr lang="fi-FI" dirty="0"/>
              <a:t>internet ja muut ajankohtaiset uutislähteet</a:t>
            </a:r>
          </a:p>
          <a:p>
            <a:r>
              <a:rPr lang="fi-FI" dirty="0"/>
              <a:t>kirjallisuus</a:t>
            </a:r>
          </a:p>
          <a:p>
            <a:r>
              <a:rPr lang="fi-FI" dirty="0"/>
              <a:t>paikkatieto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B6AEF8B-224F-7C4A-8B75-CED1183C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0768"/>
            <a:ext cx="5181600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Esittämistapoja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taulukot ja tilastot</a:t>
            </a:r>
          </a:p>
          <a:p>
            <a:r>
              <a:rPr lang="fi-FI" dirty="0"/>
              <a:t>diagrammit</a:t>
            </a:r>
          </a:p>
          <a:p>
            <a:r>
              <a:rPr lang="fi-FI" dirty="0"/>
              <a:t>kartat</a:t>
            </a:r>
          </a:p>
          <a:p>
            <a:r>
              <a:rPr lang="fi-FI" dirty="0"/>
              <a:t>suulliset esitykset</a:t>
            </a:r>
          </a:p>
          <a:p>
            <a:r>
              <a:rPr lang="fi-FI" dirty="0"/>
              <a:t>kirjalliset raportit</a:t>
            </a:r>
          </a:p>
          <a:p>
            <a:r>
              <a:rPr lang="fi-FI" dirty="0"/>
              <a:t>valokuvat ja videot</a:t>
            </a:r>
          </a:p>
          <a:p>
            <a:r>
              <a:rPr lang="fi-FI" dirty="0"/>
              <a:t>piirrokset, sarjakuvat ja animaatiot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83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Esimerkkejä fyysisistä kartoista (F) ja teemakartoista (T)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052736"/>
            <a:ext cx="67151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9E94195-82C5-EC42-87A8-FDD14250C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72" y="5802284"/>
            <a:ext cx="1876828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2434CD7-2F4E-AF4E-A1AB-451E2F4C8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4704F9F-C49C-8C4F-AAE6-577D9588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644104"/>
            <a:ext cx="6058349" cy="4457439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CBE7E056-A9A2-474A-8A28-540E1057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Pää- ja väli-ilmansuunnat</a:t>
            </a:r>
          </a:p>
        </p:txBody>
      </p:sp>
    </p:spTree>
    <p:extLst>
      <p:ext uri="{BB962C8B-B14F-4D97-AF65-F5344CB8AC3E}">
        <p14:creationId xmlns:p14="http://schemas.microsoft.com/office/powerpoint/2010/main" val="175151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FB53E30-AC75-B64A-A514-680991885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DCFBB5B-7350-A74D-B5F7-6238CC49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9" y="1926832"/>
            <a:ext cx="8392160" cy="4353433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BD07F04E-D454-5C41-8753-C9E03BBF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46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Päiväntasaaja jakaa maapallon eteläiseen ja pohjoiseen pallonpuoliskoon</a:t>
            </a:r>
          </a:p>
        </p:txBody>
      </p:sp>
    </p:spTree>
    <p:extLst>
      <p:ext uri="{BB962C8B-B14F-4D97-AF65-F5344CB8AC3E}">
        <p14:creationId xmlns:p14="http://schemas.microsoft.com/office/powerpoint/2010/main" val="91689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E61FCD8-07FA-7D40-9100-EADD8610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6ACEA03-3CFE-D142-B19F-9A4241D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4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Nollapituuspiiri ja pituuspiiri 180 jakavat maapallon läntiseen ja itäiseen pallonpuoliskoon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32D73A-0D27-D546-A2F0-19F610BB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83" y="1690688"/>
            <a:ext cx="8334118" cy="43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5197C48-BBDF-BA49-B308-C72DFEA18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71" y="5802285"/>
            <a:ext cx="1876829" cy="10557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FA174D-6F16-AD44-AD65-60F7573E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5"/>
            <a:ext cx="10515600" cy="1325563"/>
          </a:xfrm>
        </p:spPr>
        <p:txBody>
          <a:bodyPr/>
          <a:lstStyle/>
          <a:p>
            <a:r>
              <a:rPr lang="fi-FI" dirty="0"/>
              <a:t>Maantieteellinen koordinaatisto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028358-1835-6543-8822-7A2C4AC25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62" y="1461480"/>
            <a:ext cx="5513204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1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AC0485C-4DE0-A54A-B9BE-7221D9B8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72" y="5802284"/>
            <a:ext cx="1876828" cy="10557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9607EA0-824D-6A44-8928-0D434E88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/>
              <a:t>Pohjoinen napa-alue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A6FE51-34FC-E643-9FBB-2B4D00EA4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051946"/>
            <a:ext cx="5437530" cy="54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EBD2F54-28FE-2F4A-BEE2-A957C0205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27" y="5818909"/>
            <a:ext cx="1847273" cy="103909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A151EFD-2CA3-6F43-A05E-8989112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03" y="195031"/>
            <a:ext cx="10515600" cy="1325563"/>
          </a:xfrm>
        </p:spPr>
        <p:txBody>
          <a:bodyPr/>
          <a:lstStyle/>
          <a:p>
            <a:r>
              <a:rPr lang="fi-FI" dirty="0"/>
              <a:t>Päiväntasaajan ja 0-pituuspiirin sekä kääntöpiirien ja napapiirien sijainti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9DD9EA5-A831-DC41-A2DB-8420D293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6" y="1826374"/>
            <a:ext cx="9174042" cy="47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329</Words>
  <Application>Microsoft Office PowerPoint</Application>
  <PresentationFormat>Laajakuva</PresentationFormat>
  <Paragraphs>55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2. Geomedia, sijainti ja mediakriittisyys </vt:lpstr>
      <vt:lpstr>Geomedia on</vt:lpstr>
      <vt:lpstr>PowerPoint-esitys</vt:lpstr>
      <vt:lpstr>Pää- ja väli-ilmansuunnat</vt:lpstr>
      <vt:lpstr>Päiväntasaaja jakaa maapallon eteläiseen ja pohjoiseen pallonpuoliskoon</vt:lpstr>
      <vt:lpstr>Nollapituuspiiri ja pituuspiiri 180 jakavat maapallon läntiseen ja itäiseen pallonpuoliskoon</vt:lpstr>
      <vt:lpstr>Maantieteellinen koordinaatisto</vt:lpstr>
      <vt:lpstr>Pohjoinen napa-alue</vt:lpstr>
      <vt:lpstr>Päiväntasaajan ja 0-pituuspiirin sekä kääntöpiirien ja napapiirien sijainti</vt:lpstr>
      <vt:lpstr>Maapallo voidaan jakaa neljään lohkoon</vt:lpstr>
      <vt:lpstr>Lue verkko-uutisia kriittisesti</vt:lpstr>
      <vt:lpstr>Ajankohtaisten uutisten mediaseuranta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Sorvali</dc:creator>
  <cp:lastModifiedBy>Jarmo Suonamo</cp:lastModifiedBy>
  <cp:revision>8</cp:revision>
  <dcterms:created xsi:type="dcterms:W3CDTF">2020-07-22T08:03:20Z</dcterms:created>
  <dcterms:modified xsi:type="dcterms:W3CDTF">2023-04-11T13:18:27Z</dcterms:modified>
</cp:coreProperties>
</file>