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6" r:id="rId6"/>
    <p:sldId id="271" r:id="rId7"/>
    <p:sldId id="272" r:id="rId8"/>
    <p:sldId id="270" r:id="rId9"/>
    <p:sldId id="268" r:id="rId10"/>
    <p:sldId id="263" r:id="rId11"/>
    <p:sldId id="264" r:id="rId12"/>
    <p:sldId id="269" r:id="rId13"/>
    <p:sldId id="267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07B02-9136-4E39-A6EC-93A5CA06895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3CBEB5-CDEC-4BF4-B578-91BCB37C8C03}">
      <dgm:prSet/>
      <dgm:spPr/>
      <dgm:t>
        <a:bodyPr/>
        <a:lstStyle/>
        <a:p>
          <a:r>
            <a:rPr lang="fi-FI"/>
            <a:t>Kyvyt ja lahjakkuus?</a:t>
          </a:r>
          <a:endParaRPr lang="en-US"/>
        </a:p>
      </dgm:t>
    </dgm:pt>
    <dgm:pt modelId="{5D4DFA2F-5F0A-4BFC-B4E5-29AFFF0B1BFF}" type="parTrans" cxnId="{01DCFA33-C0B6-44BC-B658-A0D6A03CABA4}">
      <dgm:prSet/>
      <dgm:spPr/>
      <dgm:t>
        <a:bodyPr/>
        <a:lstStyle/>
        <a:p>
          <a:endParaRPr lang="en-US"/>
        </a:p>
      </dgm:t>
    </dgm:pt>
    <dgm:pt modelId="{8BAE8E19-FA9B-4048-A5DC-7A7F4F0089C0}" type="sibTrans" cxnId="{01DCFA33-C0B6-44BC-B658-A0D6A03CABA4}">
      <dgm:prSet/>
      <dgm:spPr/>
      <dgm:t>
        <a:bodyPr/>
        <a:lstStyle/>
        <a:p>
          <a:endParaRPr lang="en-US"/>
        </a:p>
      </dgm:t>
    </dgm:pt>
    <dgm:pt modelId="{668C7669-A8E3-4E36-A00A-BEA5E293AC2E}">
      <dgm:prSet/>
      <dgm:spPr/>
      <dgm:t>
        <a:bodyPr/>
        <a:lstStyle/>
        <a:p>
          <a:r>
            <a:rPr lang="fi-FI" dirty="0"/>
            <a:t>Ajankäyttö?</a:t>
          </a:r>
          <a:endParaRPr lang="en-US" dirty="0"/>
        </a:p>
      </dgm:t>
    </dgm:pt>
    <dgm:pt modelId="{1BBDF5FC-94E1-4FDA-B750-A4AAED069346}" type="parTrans" cxnId="{7384A59C-D03E-4C2D-8202-4063AF970AE1}">
      <dgm:prSet/>
      <dgm:spPr/>
      <dgm:t>
        <a:bodyPr/>
        <a:lstStyle/>
        <a:p>
          <a:endParaRPr lang="en-US"/>
        </a:p>
      </dgm:t>
    </dgm:pt>
    <dgm:pt modelId="{4EC67242-0E7B-4A26-8BED-B57E66F6F520}" type="sibTrans" cxnId="{7384A59C-D03E-4C2D-8202-4063AF970AE1}">
      <dgm:prSet/>
      <dgm:spPr/>
      <dgm:t>
        <a:bodyPr/>
        <a:lstStyle/>
        <a:p>
          <a:endParaRPr lang="en-US"/>
        </a:p>
      </dgm:t>
    </dgm:pt>
    <dgm:pt modelId="{AB56E8CE-C2FF-40FB-A61F-02DF289336E9}">
      <dgm:prSet/>
      <dgm:spPr/>
      <dgm:t>
        <a:bodyPr/>
        <a:lstStyle/>
        <a:p>
          <a:r>
            <a:rPr lang="fi-FI"/>
            <a:t>Asenne?</a:t>
          </a:r>
          <a:endParaRPr lang="en-US"/>
        </a:p>
      </dgm:t>
    </dgm:pt>
    <dgm:pt modelId="{2438AA90-3375-477F-A6DA-45F4547C4EB2}" type="parTrans" cxnId="{3D196600-CA80-4E6E-AE0A-0B1DC6C57EF0}">
      <dgm:prSet/>
      <dgm:spPr/>
      <dgm:t>
        <a:bodyPr/>
        <a:lstStyle/>
        <a:p>
          <a:endParaRPr lang="en-US"/>
        </a:p>
      </dgm:t>
    </dgm:pt>
    <dgm:pt modelId="{E4593877-3243-4FA8-8B7E-CEAD0B845521}" type="sibTrans" cxnId="{3D196600-CA80-4E6E-AE0A-0B1DC6C57EF0}">
      <dgm:prSet/>
      <dgm:spPr/>
      <dgm:t>
        <a:bodyPr/>
        <a:lstStyle/>
        <a:p>
          <a:endParaRPr lang="en-US"/>
        </a:p>
      </dgm:t>
    </dgm:pt>
    <dgm:pt modelId="{242CB126-A141-44E0-8361-E87E09EB4B49}">
      <dgm:prSet/>
      <dgm:spPr/>
      <dgm:t>
        <a:bodyPr/>
        <a:lstStyle/>
        <a:p>
          <a:r>
            <a:rPr lang="fi-FI"/>
            <a:t>Opiskelutekniikat?</a:t>
          </a:r>
          <a:endParaRPr lang="en-US"/>
        </a:p>
      </dgm:t>
    </dgm:pt>
    <dgm:pt modelId="{02EC916E-FB39-4724-9840-C0F326BC8914}" type="parTrans" cxnId="{1405F0AC-D977-4513-9B7C-6E4C80145B3B}">
      <dgm:prSet/>
      <dgm:spPr/>
      <dgm:t>
        <a:bodyPr/>
        <a:lstStyle/>
        <a:p>
          <a:endParaRPr lang="en-US"/>
        </a:p>
      </dgm:t>
    </dgm:pt>
    <dgm:pt modelId="{CC9C6B9C-DBA2-4C2F-97C7-3748BCF44A69}" type="sibTrans" cxnId="{1405F0AC-D977-4513-9B7C-6E4C80145B3B}">
      <dgm:prSet/>
      <dgm:spPr/>
      <dgm:t>
        <a:bodyPr/>
        <a:lstStyle/>
        <a:p>
          <a:endParaRPr lang="en-US"/>
        </a:p>
      </dgm:t>
    </dgm:pt>
    <dgm:pt modelId="{33C79FDC-8166-43E1-9772-1D17B34FCD1C}">
      <dgm:prSet/>
      <dgm:spPr/>
      <dgm:t>
        <a:bodyPr/>
        <a:lstStyle/>
        <a:p>
          <a:r>
            <a:rPr lang="fi-FI"/>
            <a:t>Ympäristö ja olosuhteet?</a:t>
          </a:r>
          <a:endParaRPr lang="en-US"/>
        </a:p>
      </dgm:t>
    </dgm:pt>
    <dgm:pt modelId="{EEBA82BA-4A42-4B71-A9EC-490395B8A558}" type="parTrans" cxnId="{707715F1-DC53-4322-B991-06E5576A8547}">
      <dgm:prSet/>
      <dgm:spPr/>
      <dgm:t>
        <a:bodyPr/>
        <a:lstStyle/>
        <a:p>
          <a:endParaRPr lang="en-US"/>
        </a:p>
      </dgm:t>
    </dgm:pt>
    <dgm:pt modelId="{9BBBF0EA-71EA-4935-972C-15B7C017687E}" type="sibTrans" cxnId="{707715F1-DC53-4322-B991-06E5576A8547}">
      <dgm:prSet/>
      <dgm:spPr/>
      <dgm:t>
        <a:bodyPr/>
        <a:lstStyle/>
        <a:p>
          <a:endParaRPr lang="en-US"/>
        </a:p>
      </dgm:t>
    </dgm:pt>
    <dgm:pt modelId="{2A89F39B-D99B-453C-9F16-15333D2E11E9}">
      <dgm:prSet/>
      <dgm:spPr/>
      <dgm:t>
        <a:bodyPr/>
        <a:lstStyle/>
        <a:p>
          <a:r>
            <a:rPr lang="fi-FI" dirty="0"/>
            <a:t>Opetus?</a:t>
          </a:r>
          <a:endParaRPr lang="en-US" dirty="0"/>
        </a:p>
      </dgm:t>
    </dgm:pt>
    <dgm:pt modelId="{7073C637-6997-40FE-9C93-61E22E1A52EA}" type="parTrans" cxnId="{2D89B2A8-B23B-482C-BEE5-8B14B51A0E8D}">
      <dgm:prSet/>
      <dgm:spPr/>
      <dgm:t>
        <a:bodyPr/>
        <a:lstStyle/>
        <a:p>
          <a:endParaRPr lang="en-US"/>
        </a:p>
      </dgm:t>
    </dgm:pt>
    <dgm:pt modelId="{F3096333-FD28-42FC-AD46-4E2297BD42D1}" type="sibTrans" cxnId="{2D89B2A8-B23B-482C-BEE5-8B14B51A0E8D}">
      <dgm:prSet/>
      <dgm:spPr/>
      <dgm:t>
        <a:bodyPr/>
        <a:lstStyle/>
        <a:p>
          <a:endParaRPr lang="en-US"/>
        </a:p>
      </dgm:t>
    </dgm:pt>
    <dgm:pt modelId="{E1450EEA-2F17-4E2F-A849-36F75CCD8BC4}" type="pres">
      <dgm:prSet presAssocID="{0F707B02-9136-4E39-A6EC-93A5CA068958}" presName="linear" presStyleCnt="0">
        <dgm:presLayoutVars>
          <dgm:animLvl val="lvl"/>
          <dgm:resizeHandles val="exact"/>
        </dgm:presLayoutVars>
      </dgm:prSet>
      <dgm:spPr/>
    </dgm:pt>
    <dgm:pt modelId="{A2B4CDFB-7B0A-4B78-941F-AC64DAB92EA4}" type="pres">
      <dgm:prSet presAssocID="{983CBEB5-CDEC-4BF4-B578-91BCB37C8C0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BB1044C-210C-4864-A680-C3B3D8A47195}" type="pres">
      <dgm:prSet presAssocID="{8BAE8E19-FA9B-4048-A5DC-7A7F4F0089C0}" presName="spacer" presStyleCnt="0"/>
      <dgm:spPr/>
    </dgm:pt>
    <dgm:pt modelId="{9919412C-81D5-4F98-8CFE-17A9E045DE3F}" type="pres">
      <dgm:prSet presAssocID="{668C7669-A8E3-4E36-A00A-BEA5E293AC2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89BF141-D65B-4556-9474-71A65228C2B5}" type="pres">
      <dgm:prSet presAssocID="{4EC67242-0E7B-4A26-8BED-B57E66F6F520}" presName="spacer" presStyleCnt="0"/>
      <dgm:spPr/>
    </dgm:pt>
    <dgm:pt modelId="{ECE552B7-8608-44A4-B1B3-51050E158424}" type="pres">
      <dgm:prSet presAssocID="{AB56E8CE-C2FF-40FB-A61F-02DF289336E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BA9864D-0A3B-4BEF-A718-3F2478701C77}" type="pres">
      <dgm:prSet presAssocID="{E4593877-3243-4FA8-8B7E-CEAD0B845521}" presName="spacer" presStyleCnt="0"/>
      <dgm:spPr/>
    </dgm:pt>
    <dgm:pt modelId="{AC0DE959-A5F5-4C89-B529-702E34CE437E}" type="pres">
      <dgm:prSet presAssocID="{242CB126-A141-44E0-8361-E87E09EB4B4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8C917E6-8749-4C92-9BC5-A0836C0EDDDA}" type="pres">
      <dgm:prSet presAssocID="{CC9C6B9C-DBA2-4C2F-97C7-3748BCF44A69}" presName="spacer" presStyleCnt="0"/>
      <dgm:spPr/>
    </dgm:pt>
    <dgm:pt modelId="{85C2F72D-1A76-4FC6-BBD0-56ADD530AFC7}" type="pres">
      <dgm:prSet presAssocID="{33C79FDC-8166-43E1-9772-1D17B34FCD1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147951A-FD0E-4B70-8032-C0B50F291AD4}" type="pres">
      <dgm:prSet presAssocID="{9BBBF0EA-71EA-4935-972C-15B7C017687E}" presName="spacer" presStyleCnt="0"/>
      <dgm:spPr/>
    </dgm:pt>
    <dgm:pt modelId="{6F50E6C7-7E12-48D0-B730-486B7B3998AE}" type="pres">
      <dgm:prSet presAssocID="{2A89F39B-D99B-453C-9F16-15333D2E11E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D196600-CA80-4E6E-AE0A-0B1DC6C57EF0}" srcId="{0F707B02-9136-4E39-A6EC-93A5CA068958}" destId="{AB56E8CE-C2FF-40FB-A61F-02DF289336E9}" srcOrd="2" destOrd="0" parTransId="{2438AA90-3375-477F-A6DA-45F4547C4EB2}" sibTransId="{E4593877-3243-4FA8-8B7E-CEAD0B845521}"/>
    <dgm:cxn modelId="{3D493B18-C274-4AE0-84B5-7E50DCACCF57}" type="presOf" srcId="{AB56E8CE-C2FF-40FB-A61F-02DF289336E9}" destId="{ECE552B7-8608-44A4-B1B3-51050E158424}" srcOrd="0" destOrd="0" presId="urn:microsoft.com/office/officeart/2005/8/layout/vList2"/>
    <dgm:cxn modelId="{01DCFA33-C0B6-44BC-B658-A0D6A03CABA4}" srcId="{0F707B02-9136-4E39-A6EC-93A5CA068958}" destId="{983CBEB5-CDEC-4BF4-B578-91BCB37C8C03}" srcOrd="0" destOrd="0" parTransId="{5D4DFA2F-5F0A-4BFC-B4E5-29AFFF0B1BFF}" sibTransId="{8BAE8E19-FA9B-4048-A5DC-7A7F4F0089C0}"/>
    <dgm:cxn modelId="{A5D3D743-ACCF-4D22-8731-35111EA777A6}" type="presOf" srcId="{2A89F39B-D99B-453C-9F16-15333D2E11E9}" destId="{6F50E6C7-7E12-48D0-B730-486B7B3998AE}" srcOrd="0" destOrd="0" presId="urn:microsoft.com/office/officeart/2005/8/layout/vList2"/>
    <dgm:cxn modelId="{19E3254E-6E91-477A-B136-35985B95A6BC}" type="presOf" srcId="{0F707B02-9136-4E39-A6EC-93A5CA068958}" destId="{E1450EEA-2F17-4E2F-A849-36F75CCD8BC4}" srcOrd="0" destOrd="0" presId="urn:microsoft.com/office/officeart/2005/8/layout/vList2"/>
    <dgm:cxn modelId="{606F5C74-A590-41E5-AE4E-FA469889922D}" type="presOf" srcId="{242CB126-A141-44E0-8361-E87E09EB4B49}" destId="{AC0DE959-A5F5-4C89-B529-702E34CE437E}" srcOrd="0" destOrd="0" presId="urn:microsoft.com/office/officeart/2005/8/layout/vList2"/>
    <dgm:cxn modelId="{7384A59C-D03E-4C2D-8202-4063AF970AE1}" srcId="{0F707B02-9136-4E39-A6EC-93A5CA068958}" destId="{668C7669-A8E3-4E36-A00A-BEA5E293AC2E}" srcOrd="1" destOrd="0" parTransId="{1BBDF5FC-94E1-4FDA-B750-A4AAED069346}" sibTransId="{4EC67242-0E7B-4A26-8BED-B57E66F6F520}"/>
    <dgm:cxn modelId="{2D89B2A8-B23B-482C-BEE5-8B14B51A0E8D}" srcId="{0F707B02-9136-4E39-A6EC-93A5CA068958}" destId="{2A89F39B-D99B-453C-9F16-15333D2E11E9}" srcOrd="5" destOrd="0" parTransId="{7073C637-6997-40FE-9C93-61E22E1A52EA}" sibTransId="{F3096333-FD28-42FC-AD46-4E2297BD42D1}"/>
    <dgm:cxn modelId="{1405F0AC-D977-4513-9B7C-6E4C80145B3B}" srcId="{0F707B02-9136-4E39-A6EC-93A5CA068958}" destId="{242CB126-A141-44E0-8361-E87E09EB4B49}" srcOrd="3" destOrd="0" parTransId="{02EC916E-FB39-4724-9840-C0F326BC8914}" sibTransId="{CC9C6B9C-DBA2-4C2F-97C7-3748BCF44A69}"/>
    <dgm:cxn modelId="{469D8FCD-8B72-49EE-9907-E270D0C2E639}" type="presOf" srcId="{983CBEB5-CDEC-4BF4-B578-91BCB37C8C03}" destId="{A2B4CDFB-7B0A-4B78-941F-AC64DAB92EA4}" srcOrd="0" destOrd="0" presId="urn:microsoft.com/office/officeart/2005/8/layout/vList2"/>
    <dgm:cxn modelId="{583E47E1-8627-49A5-B511-5A1BBCD4137B}" type="presOf" srcId="{668C7669-A8E3-4E36-A00A-BEA5E293AC2E}" destId="{9919412C-81D5-4F98-8CFE-17A9E045DE3F}" srcOrd="0" destOrd="0" presId="urn:microsoft.com/office/officeart/2005/8/layout/vList2"/>
    <dgm:cxn modelId="{707715F1-DC53-4322-B991-06E5576A8547}" srcId="{0F707B02-9136-4E39-A6EC-93A5CA068958}" destId="{33C79FDC-8166-43E1-9772-1D17B34FCD1C}" srcOrd="4" destOrd="0" parTransId="{EEBA82BA-4A42-4B71-A9EC-490395B8A558}" sibTransId="{9BBBF0EA-71EA-4935-972C-15B7C017687E}"/>
    <dgm:cxn modelId="{38D5D5FC-ACF4-4CE7-9298-0FF9C7531AD1}" type="presOf" srcId="{33C79FDC-8166-43E1-9772-1D17B34FCD1C}" destId="{85C2F72D-1A76-4FC6-BBD0-56ADD530AFC7}" srcOrd="0" destOrd="0" presId="urn:microsoft.com/office/officeart/2005/8/layout/vList2"/>
    <dgm:cxn modelId="{30577E39-BD7D-411B-BC18-87FCE72FDB38}" type="presParOf" srcId="{E1450EEA-2F17-4E2F-A849-36F75CCD8BC4}" destId="{A2B4CDFB-7B0A-4B78-941F-AC64DAB92EA4}" srcOrd="0" destOrd="0" presId="urn:microsoft.com/office/officeart/2005/8/layout/vList2"/>
    <dgm:cxn modelId="{D0FB6D22-C12E-4324-9590-A70F34DE1E42}" type="presParOf" srcId="{E1450EEA-2F17-4E2F-A849-36F75CCD8BC4}" destId="{0BB1044C-210C-4864-A680-C3B3D8A47195}" srcOrd="1" destOrd="0" presId="urn:microsoft.com/office/officeart/2005/8/layout/vList2"/>
    <dgm:cxn modelId="{3EF2CD21-9E7E-4003-A5C8-FBCD943B338A}" type="presParOf" srcId="{E1450EEA-2F17-4E2F-A849-36F75CCD8BC4}" destId="{9919412C-81D5-4F98-8CFE-17A9E045DE3F}" srcOrd="2" destOrd="0" presId="urn:microsoft.com/office/officeart/2005/8/layout/vList2"/>
    <dgm:cxn modelId="{687BF595-61CD-49EC-B14F-C5DBE9F5F212}" type="presParOf" srcId="{E1450EEA-2F17-4E2F-A849-36F75CCD8BC4}" destId="{C89BF141-D65B-4556-9474-71A65228C2B5}" srcOrd="3" destOrd="0" presId="urn:microsoft.com/office/officeart/2005/8/layout/vList2"/>
    <dgm:cxn modelId="{9632AA0D-112A-45CC-9060-F7FCDB373785}" type="presParOf" srcId="{E1450EEA-2F17-4E2F-A849-36F75CCD8BC4}" destId="{ECE552B7-8608-44A4-B1B3-51050E158424}" srcOrd="4" destOrd="0" presId="urn:microsoft.com/office/officeart/2005/8/layout/vList2"/>
    <dgm:cxn modelId="{2ED0C027-F62F-4AFB-86CC-F1AF2C36E92E}" type="presParOf" srcId="{E1450EEA-2F17-4E2F-A849-36F75CCD8BC4}" destId="{1BA9864D-0A3B-4BEF-A718-3F2478701C77}" srcOrd="5" destOrd="0" presId="urn:microsoft.com/office/officeart/2005/8/layout/vList2"/>
    <dgm:cxn modelId="{88EFC65D-5267-4EE3-B39C-EB733240778E}" type="presParOf" srcId="{E1450EEA-2F17-4E2F-A849-36F75CCD8BC4}" destId="{AC0DE959-A5F5-4C89-B529-702E34CE437E}" srcOrd="6" destOrd="0" presId="urn:microsoft.com/office/officeart/2005/8/layout/vList2"/>
    <dgm:cxn modelId="{5F4AA64F-EAF0-4858-84D7-35C2C7F622F0}" type="presParOf" srcId="{E1450EEA-2F17-4E2F-A849-36F75CCD8BC4}" destId="{D8C917E6-8749-4C92-9BC5-A0836C0EDDDA}" srcOrd="7" destOrd="0" presId="urn:microsoft.com/office/officeart/2005/8/layout/vList2"/>
    <dgm:cxn modelId="{6C8C7136-692C-4232-808E-8D2AC6A30BE2}" type="presParOf" srcId="{E1450EEA-2F17-4E2F-A849-36F75CCD8BC4}" destId="{85C2F72D-1A76-4FC6-BBD0-56ADD530AFC7}" srcOrd="8" destOrd="0" presId="urn:microsoft.com/office/officeart/2005/8/layout/vList2"/>
    <dgm:cxn modelId="{E80D0A60-D785-42E6-8D4C-C39EA1750B62}" type="presParOf" srcId="{E1450EEA-2F17-4E2F-A849-36F75CCD8BC4}" destId="{1147951A-FD0E-4B70-8032-C0B50F291AD4}" srcOrd="9" destOrd="0" presId="urn:microsoft.com/office/officeart/2005/8/layout/vList2"/>
    <dgm:cxn modelId="{39DE4DD8-36B5-4610-A3F9-6914C5A5898C}" type="presParOf" srcId="{E1450EEA-2F17-4E2F-A849-36F75CCD8BC4}" destId="{6F50E6C7-7E12-48D0-B730-486B7B3998A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24573E-F004-4F1E-8C36-86570C1751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D8F942-B4F0-4B24-878D-A913DE6316E2}">
      <dgm:prSet/>
      <dgm:spPr/>
      <dgm:t>
        <a:bodyPr/>
        <a:lstStyle/>
        <a:p>
          <a:r>
            <a:rPr lang="fi-FI" dirty="0"/>
            <a:t>Sisäinen motivaatio ja itsesäätely – aktiivisuus, opintojen suunnittelu, arviointi ja valmius tehdä töitä</a:t>
          </a:r>
          <a:endParaRPr lang="en-US" dirty="0"/>
        </a:p>
      </dgm:t>
    </dgm:pt>
    <dgm:pt modelId="{1F7D3650-63BC-4D3D-90AD-7340CA0FF2DB}" type="parTrans" cxnId="{93C62177-92B8-42A5-B61F-64690E70FFDB}">
      <dgm:prSet/>
      <dgm:spPr/>
      <dgm:t>
        <a:bodyPr/>
        <a:lstStyle/>
        <a:p>
          <a:endParaRPr lang="en-US"/>
        </a:p>
      </dgm:t>
    </dgm:pt>
    <dgm:pt modelId="{610A3961-918D-4808-8ED3-C03AE68782D1}" type="sibTrans" cxnId="{93C62177-92B8-42A5-B61F-64690E70FFDB}">
      <dgm:prSet/>
      <dgm:spPr/>
      <dgm:t>
        <a:bodyPr/>
        <a:lstStyle/>
        <a:p>
          <a:endParaRPr lang="en-US"/>
        </a:p>
      </dgm:t>
    </dgm:pt>
    <dgm:pt modelId="{815F6244-EBF7-47D9-95B2-A7935E825ABF}">
      <dgm:prSet/>
      <dgm:spPr/>
      <dgm:t>
        <a:bodyPr/>
        <a:lstStyle/>
        <a:p>
          <a:r>
            <a:rPr lang="fi-FI" dirty="0"/>
            <a:t>Kirjallinen tuottaminen</a:t>
          </a:r>
          <a:endParaRPr lang="en-US" dirty="0"/>
        </a:p>
      </dgm:t>
    </dgm:pt>
    <dgm:pt modelId="{898747A5-CF35-483D-B3B6-BC755D8FC29E}" type="parTrans" cxnId="{1431D3D1-DB85-4041-B38A-B40B609C0BE2}">
      <dgm:prSet/>
      <dgm:spPr/>
      <dgm:t>
        <a:bodyPr/>
        <a:lstStyle/>
        <a:p>
          <a:endParaRPr lang="en-US"/>
        </a:p>
      </dgm:t>
    </dgm:pt>
    <dgm:pt modelId="{890E8FBC-45B9-450F-AA73-D8F58DBEBB86}" type="sibTrans" cxnId="{1431D3D1-DB85-4041-B38A-B40B609C0BE2}">
      <dgm:prSet/>
      <dgm:spPr/>
      <dgm:t>
        <a:bodyPr/>
        <a:lstStyle/>
        <a:p>
          <a:endParaRPr lang="en-US"/>
        </a:p>
      </dgm:t>
    </dgm:pt>
    <dgm:pt modelId="{302EF550-5DF1-40C4-AC4F-670CE1199B7D}">
      <dgm:prSet/>
      <dgm:spPr/>
      <dgm:t>
        <a:bodyPr/>
        <a:lstStyle/>
        <a:p>
          <a:r>
            <a:rPr lang="fi-FI"/>
            <a:t>Aktiivinen lukeminen ja ymmärtäminen</a:t>
          </a:r>
          <a:endParaRPr lang="en-US"/>
        </a:p>
      </dgm:t>
    </dgm:pt>
    <dgm:pt modelId="{19A57B50-248A-4E94-A542-E3E537A7621F}" type="parTrans" cxnId="{8D2B7209-FC6B-40A8-BEA3-5F08F209D5A0}">
      <dgm:prSet/>
      <dgm:spPr/>
      <dgm:t>
        <a:bodyPr/>
        <a:lstStyle/>
        <a:p>
          <a:endParaRPr lang="en-US"/>
        </a:p>
      </dgm:t>
    </dgm:pt>
    <dgm:pt modelId="{B880D927-F0C4-45A7-8E9C-2DFD2FC5E4E5}" type="sibTrans" cxnId="{8D2B7209-FC6B-40A8-BEA3-5F08F209D5A0}">
      <dgm:prSet/>
      <dgm:spPr/>
      <dgm:t>
        <a:bodyPr/>
        <a:lstStyle/>
        <a:p>
          <a:endParaRPr lang="en-US"/>
        </a:p>
      </dgm:t>
    </dgm:pt>
    <dgm:pt modelId="{09752D0E-566F-497F-AED7-781E0639B525}">
      <dgm:prSet/>
      <dgm:spPr/>
      <dgm:t>
        <a:bodyPr/>
        <a:lstStyle/>
        <a:p>
          <a:r>
            <a:rPr lang="fi-FI"/>
            <a:t>Tiedonhaku</a:t>
          </a:r>
          <a:endParaRPr lang="en-US"/>
        </a:p>
      </dgm:t>
    </dgm:pt>
    <dgm:pt modelId="{72D8487F-58C7-44EE-9FCD-F556BBA52842}" type="parTrans" cxnId="{B33AA20B-9D16-488E-B30E-3F889DD184D0}">
      <dgm:prSet/>
      <dgm:spPr/>
      <dgm:t>
        <a:bodyPr/>
        <a:lstStyle/>
        <a:p>
          <a:endParaRPr lang="en-US"/>
        </a:p>
      </dgm:t>
    </dgm:pt>
    <dgm:pt modelId="{C60B8A93-B6EA-4FDF-9D61-C36FD603818F}" type="sibTrans" cxnId="{B33AA20B-9D16-488E-B30E-3F889DD184D0}">
      <dgm:prSet/>
      <dgm:spPr/>
      <dgm:t>
        <a:bodyPr/>
        <a:lstStyle/>
        <a:p>
          <a:endParaRPr lang="en-US"/>
        </a:p>
      </dgm:t>
    </dgm:pt>
    <dgm:pt modelId="{4477033E-52AA-4EA3-8E84-912D0DFA4CEF}">
      <dgm:prSet/>
      <dgm:spPr/>
      <dgm:t>
        <a:bodyPr/>
        <a:lstStyle/>
        <a:p>
          <a:r>
            <a:rPr lang="fi-FI"/>
            <a:t>Ajanhallinta – suunnittelu, ennakointi, työn tauotus, dead linet pitää</a:t>
          </a:r>
          <a:endParaRPr lang="en-US"/>
        </a:p>
      </dgm:t>
    </dgm:pt>
    <dgm:pt modelId="{976DF804-9F2C-4260-B764-F37B19740443}" type="parTrans" cxnId="{26EAE11A-B986-4D37-A348-1BD7ABE760E8}">
      <dgm:prSet/>
      <dgm:spPr/>
      <dgm:t>
        <a:bodyPr/>
        <a:lstStyle/>
        <a:p>
          <a:endParaRPr lang="en-US"/>
        </a:p>
      </dgm:t>
    </dgm:pt>
    <dgm:pt modelId="{D7156633-2508-4CF5-8216-BFC8141475B1}" type="sibTrans" cxnId="{26EAE11A-B986-4D37-A348-1BD7ABE760E8}">
      <dgm:prSet/>
      <dgm:spPr/>
      <dgm:t>
        <a:bodyPr/>
        <a:lstStyle/>
        <a:p>
          <a:endParaRPr lang="en-US"/>
        </a:p>
      </dgm:t>
    </dgm:pt>
    <dgm:pt modelId="{1361EAE6-4D43-4200-97CE-626DAC536510}" type="pres">
      <dgm:prSet presAssocID="{F924573E-F004-4F1E-8C36-86570C1751ED}" presName="linear" presStyleCnt="0">
        <dgm:presLayoutVars>
          <dgm:animLvl val="lvl"/>
          <dgm:resizeHandles val="exact"/>
        </dgm:presLayoutVars>
      </dgm:prSet>
      <dgm:spPr/>
    </dgm:pt>
    <dgm:pt modelId="{65B1A4E1-A0B9-4B9F-AE2D-F85F82DD7599}" type="pres">
      <dgm:prSet presAssocID="{A9D8F942-B4F0-4B24-878D-A913DE6316E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40AD54-3A79-4E10-93EB-4BBBAE1EE388}" type="pres">
      <dgm:prSet presAssocID="{610A3961-918D-4808-8ED3-C03AE68782D1}" presName="spacer" presStyleCnt="0"/>
      <dgm:spPr/>
    </dgm:pt>
    <dgm:pt modelId="{F251CA08-6E09-4723-A5F2-DDE398064BF0}" type="pres">
      <dgm:prSet presAssocID="{815F6244-EBF7-47D9-95B2-A7935E825AB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B1496DE-A4DD-4935-B2DD-A01DAFEFB10E}" type="pres">
      <dgm:prSet presAssocID="{890E8FBC-45B9-450F-AA73-D8F58DBEBB86}" presName="spacer" presStyleCnt="0"/>
      <dgm:spPr/>
    </dgm:pt>
    <dgm:pt modelId="{7B4F173B-66A4-4057-8AA4-17073AAD35FA}" type="pres">
      <dgm:prSet presAssocID="{302EF550-5DF1-40C4-AC4F-670CE1199B7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1961BEA-48E8-4889-A211-09FF63830883}" type="pres">
      <dgm:prSet presAssocID="{B880D927-F0C4-45A7-8E9C-2DFD2FC5E4E5}" presName="spacer" presStyleCnt="0"/>
      <dgm:spPr/>
    </dgm:pt>
    <dgm:pt modelId="{2413106E-665B-4848-87C0-9C67E37D0580}" type="pres">
      <dgm:prSet presAssocID="{09752D0E-566F-497F-AED7-781E0639B52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515995F-91F9-45CA-9256-3F8A36962FEA}" type="pres">
      <dgm:prSet presAssocID="{C60B8A93-B6EA-4FDF-9D61-C36FD603818F}" presName="spacer" presStyleCnt="0"/>
      <dgm:spPr/>
    </dgm:pt>
    <dgm:pt modelId="{50AD451C-9140-41E8-BFF6-E8C058B3FF8A}" type="pres">
      <dgm:prSet presAssocID="{4477033E-52AA-4EA3-8E84-912D0DFA4CE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D2B7209-FC6B-40A8-BEA3-5F08F209D5A0}" srcId="{F924573E-F004-4F1E-8C36-86570C1751ED}" destId="{302EF550-5DF1-40C4-AC4F-670CE1199B7D}" srcOrd="2" destOrd="0" parTransId="{19A57B50-248A-4E94-A542-E3E537A7621F}" sibTransId="{B880D927-F0C4-45A7-8E9C-2DFD2FC5E4E5}"/>
    <dgm:cxn modelId="{B33AA20B-9D16-488E-B30E-3F889DD184D0}" srcId="{F924573E-F004-4F1E-8C36-86570C1751ED}" destId="{09752D0E-566F-497F-AED7-781E0639B525}" srcOrd="3" destOrd="0" parTransId="{72D8487F-58C7-44EE-9FCD-F556BBA52842}" sibTransId="{C60B8A93-B6EA-4FDF-9D61-C36FD603818F}"/>
    <dgm:cxn modelId="{26EAE11A-B986-4D37-A348-1BD7ABE760E8}" srcId="{F924573E-F004-4F1E-8C36-86570C1751ED}" destId="{4477033E-52AA-4EA3-8E84-912D0DFA4CEF}" srcOrd="4" destOrd="0" parTransId="{976DF804-9F2C-4260-B764-F37B19740443}" sibTransId="{D7156633-2508-4CF5-8216-BFC8141475B1}"/>
    <dgm:cxn modelId="{F3CD6D36-046A-4843-BBAD-074A952954A3}" type="presOf" srcId="{A9D8F942-B4F0-4B24-878D-A913DE6316E2}" destId="{65B1A4E1-A0B9-4B9F-AE2D-F85F82DD7599}" srcOrd="0" destOrd="0" presId="urn:microsoft.com/office/officeart/2005/8/layout/vList2"/>
    <dgm:cxn modelId="{0BFBA251-86F5-4DB4-AA9A-DE6027EE75C3}" type="presOf" srcId="{F924573E-F004-4F1E-8C36-86570C1751ED}" destId="{1361EAE6-4D43-4200-97CE-626DAC536510}" srcOrd="0" destOrd="0" presId="urn:microsoft.com/office/officeart/2005/8/layout/vList2"/>
    <dgm:cxn modelId="{93C62177-92B8-42A5-B61F-64690E70FFDB}" srcId="{F924573E-F004-4F1E-8C36-86570C1751ED}" destId="{A9D8F942-B4F0-4B24-878D-A913DE6316E2}" srcOrd="0" destOrd="0" parTransId="{1F7D3650-63BC-4D3D-90AD-7340CA0FF2DB}" sibTransId="{610A3961-918D-4808-8ED3-C03AE68782D1}"/>
    <dgm:cxn modelId="{606E2EA7-3C3B-43D3-8FB7-CEFAD6106833}" type="presOf" srcId="{4477033E-52AA-4EA3-8E84-912D0DFA4CEF}" destId="{50AD451C-9140-41E8-BFF6-E8C058B3FF8A}" srcOrd="0" destOrd="0" presId="urn:microsoft.com/office/officeart/2005/8/layout/vList2"/>
    <dgm:cxn modelId="{457A6CAA-21C4-41FF-BBF6-428A5EE7EFEA}" type="presOf" srcId="{815F6244-EBF7-47D9-95B2-A7935E825ABF}" destId="{F251CA08-6E09-4723-A5F2-DDE398064BF0}" srcOrd="0" destOrd="0" presId="urn:microsoft.com/office/officeart/2005/8/layout/vList2"/>
    <dgm:cxn modelId="{90B814BF-721A-4EEE-9B65-C3F03FDE4E48}" type="presOf" srcId="{09752D0E-566F-497F-AED7-781E0639B525}" destId="{2413106E-665B-4848-87C0-9C67E37D0580}" srcOrd="0" destOrd="0" presId="urn:microsoft.com/office/officeart/2005/8/layout/vList2"/>
    <dgm:cxn modelId="{1431D3D1-DB85-4041-B38A-B40B609C0BE2}" srcId="{F924573E-F004-4F1E-8C36-86570C1751ED}" destId="{815F6244-EBF7-47D9-95B2-A7935E825ABF}" srcOrd="1" destOrd="0" parTransId="{898747A5-CF35-483D-B3B6-BC755D8FC29E}" sibTransId="{890E8FBC-45B9-450F-AA73-D8F58DBEBB86}"/>
    <dgm:cxn modelId="{BA98EEE8-8770-410F-BC34-416FCE300FAB}" type="presOf" srcId="{302EF550-5DF1-40C4-AC4F-670CE1199B7D}" destId="{7B4F173B-66A4-4057-8AA4-17073AAD35FA}" srcOrd="0" destOrd="0" presId="urn:microsoft.com/office/officeart/2005/8/layout/vList2"/>
    <dgm:cxn modelId="{01CE691B-DD85-4CAF-BB9D-49C9A0ED1431}" type="presParOf" srcId="{1361EAE6-4D43-4200-97CE-626DAC536510}" destId="{65B1A4E1-A0B9-4B9F-AE2D-F85F82DD7599}" srcOrd="0" destOrd="0" presId="urn:microsoft.com/office/officeart/2005/8/layout/vList2"/>
    <dgm:cxn modelId="{D092121B-F095-4E13-92AB-7250B302554F}" type="presParOf" srcId="{1361EAE6-4D43-4200-97CE-626DAC536510}" destId="{F940AD54-3A79-4E10-93EB-4BBBAE1EE388}" srcOrd="1" destOrd="0" presId="urn:microsoft.com/office/officeart/2005/8/layout/vList2"/>
    <dgm:cxn modelId="{D71C1746-2B64-4229-B8AB-1ED8A3E117C2}" type="presParOf" srcId="{1361EAE6-4D43-4200-97CE-626DAC536510}" destId="{F251CA08-6E09-4723-A5F2-DDE398064BF0}" srcOrd="2" destOrd="0" presId="urn:microsoft.com/office/officeart/2005/8/layout/vList2"/>
    <dgm:cxn modelId="{291ADAB4-8250-4DA0-AFAB-C611B3521388}" type="presParOf" srcId="{1361EAE6-4D43-4200-97CE-626DAC536510}" destId="{9B1496DE-A4DD-4935-B2DD-A01DAFEFB10E}" srcOrd="3" destOrd="0" presId="urn:microsoft.com/office/officeart/2005/8/layout/vList2"/>
    <dgm:cxn modelId="{60FEC448-C230-4530-8C45-AB944CC0DDEB}" type="presParOf" srcId="{1361EAE6-4D43-4200-97CE-626DAC536510}" destId="{7B4F173B-66A4-4057-8AA4-17073AAD35FA}" srcOrd="4" destOrd="0" presId="urn:microsoft.com/office/officeart/2005/8/layout/vList2"/>
    <dgm:cxn modelId="{712E8934-B6BF-4DB9-B088-BDDA1A6E640E}" type="presParOf" srcId="{1361EAE6-4D43-4200-97CE-626DAC536510}" destId="{01961BEA-48E8-4889-A211-09FF63830883}" srcOrd="5" destOrd="0" presId="urn:microsoft.com/office/officeart/2005/8/layout/vList2"/>
    <dgm:cxn modelId="{B68DFDAF-1E0F-473E-A74A-659C214AAA64}" type="presParOf" srcId="{1361EAE6-4D43-4200-97CE-626DAC536510}" destId="{2413106E-665B-4848-87C0-9C67E37D0580}" srcOrd="6" destOrd="0" presId="urn:microsoft.com/office/officeart/2005/8/layout/vList2"/>
    <dgm:cxn modelId="{2D74BE89-EBAC-48FD-8570-66428E049B43}" type="presParOf" srcId="{1361EAE6-4D43-4200-97CE-626DAC536510}" destId="{1515995F-91F9-45CA-9256-3F8A36962FEA}" srcOrd="7" destOrd="0" presId="urn:microsoft.com/office/officeart/2005/8/layout/vList2"/>
    <dgm:cxn modelId="{6EFEE588-6540-4536-BA43-11062CD5F8B1}" type="presParOf" srcId="{1361EAE6-4D43-4200-97CE-626DAC536510}" destId="{50AD451C-9140-41E8-BFF6-E8C058B3FF8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F2AEEB-3543-48FC-8E09-51390ADCAA9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D07D326-B3EC-44A9-86F3-4AE380A8E23C}">
      <dgm:prSet/>
      <dgm:spPr/>
      <dgm:t>
        <a:bodyPr/>
        <a:lstStyle/>
        <a:p>
          <a:r>
            <a:rPr lang="fi-FI" dirty="0"/>
            <a:t>Esim. aika, paikka, olosuhteet, periaatteet, tavat - mitä, missä, milloin, miten… </a:t>
          </a:r>
          <a:endParaRPr lang="en-US" dirty="0"/>
        </a:p>
      </dgm:t>
    </dgm:pt>
    <dgm:pt modelId="{0250E831-2A61-4BE3-B017-5E4FF83F65D3}" type="parTrans" cxnId="{E187FD62-D470-4AFB-9D87-C696B5FACCE9}">
      <dgm:prSet/>
      <dgm:spPr/>
      <dgm:t>
        <a:bodyPr/>
        <a:lstStyle/>
        <a:p>
          <a:endParaRPr lang="en-US"/>
        </a:p>
      </dgm:t>
    </dgm:pt>
    <dgm:pt modelId="{C8D16E2B-12D0-418E-9548-9B750D11A097}" type="sibTrans" cxnId="{E187FD62-D470-4AFB-9D87-C696B5FACCE9}">
      <dgm:prSet/>
      <dgm:spPr/>
      <dgm:t>
        <a:bodyPr/>
        <a:lstStyle/>
        <a:p>
          <a:endParaRPr lang="en-US"/>
        </a:p>
      </dgm:t>
    </dgm:pt>
    <dgm:pt modelId="{2693D864-C890-4382-A1A8-A657F530D800}">
      <dgm:prSet/>
      <dgm:spPr/>
      <dgm:t>
        <a:bodyPr/>
        <a:lstStyle/>
        <a:p>
          <a:r>
            <a:rPr lang="fi-FI"/>
            <a:t>Aloittamisen lykkääminen? Kaikki kerralla? </a:t>
          </a:r>
          <a:endParaRPr lang="en-US"/>
        </a:p>
      </dgm:t>
    </dgm:pt>
    <dgm:pt modelId="{C4F96E1D-BB03-4572-866D-8E521D887FE7}" type="parTrans" cxnId="{7FEF7550-E600-460C-B843-D25E786652DB}">
      <dgm:prSet/>
      <dgm:spPr/>
      <dgm:t>
        <a:bodyPr/>
        <a:lstStyle/>
        <a:p>
          <a:endParaRPr lang="en-US"/>
        </a:p>
      </dgm:t>
    </dgm:pt>
    <dgm:pt modelId="{8D0D6043-FA9D-48A5-AA0E-9F9A746A8855}" type="sibTrans" cxnId="{7FEF7550-E600-460C-B843-D25E786652DB}">
      <dgm:prSet/>
      <dgm:spPr/>
      <dgm:t>
        <a:bodyPr/>
        <a:lstStyle/>
        <a:p>
          <a:endParaRPr lang="en-US"/>
        </a:p>
      </dgm:t>
    </dgm:pt>
    <dgm:pt modelId="{82922BCA-C9DE-484C-8A7E-78674381F3DD}">
      <dgm:prSet/>
      <dgm:spPr/>
      <dgm:t>
        <a:bodyPr/>
        <a:lstStyle/>
        <a:p>
          <a:r>
            <a:rPr lang="fi-FI"/>
            <a:t>Haastavat aineet?</a:t>
          </a:r>
          <a:endParaRPr lang="en-US"/>
        </a:p>
      </dgm:t>
    </dgm:pt>
    <dgm:pt modelId="{F845525B-9DFA-4E49-97DA-99A0BDC07A30}" type="parTrans" cxnId="{DF24813B-0E8B-44E5-8807-A90C62541592}">
      <dgm:prSet/>
      <dgm:spPr/>
      <dgm:t>
        <a:bodyPr/>
        <a:lstStyle/>
        <a:p>
          <a:endParaRPr lang="en-US"/>
        </a:p>
      </dgm:t>
    </dgm:pt>
    <dgm:pt modelId="{B506608A-2608-4143-A77E-EE499C0605E4}" type="sibTrans" cxnId="{DF24813B-0E8B-44E5-8807-A90C62541592}">
      <dgm:prSet/>
      <dgm:spPr/>
      <dgm:t>
        <a:bodyPr/>
        <a:lstStyle/>
        <a:p>
          <a:endParaRPr lang="en-US"/>
        </a:p>
      </dgm:t>
    </dgm:pt>
    <dgm:pt modelId="{DFD05A37-6735-4AC1-8FB1-6F442418F66E}" type="pres">
      <dgm:prSet presAssocID="{55F2AEEB-3543-48FC-8E09-51390ADCAA99}" presName="Name0" presStyleCnt="0">
        <dgm:presLayoutVars>
          <dgm:dir/>
          <dgm:animLvl val="lvl"/>
          <dgm:resizeHandles val="exact"/>
        </dgm:presLayoutVars>
      </dgm:prSet>
      <dgm:spPr/>
    </dgm:pt>
    <dgm:pt modelId="{FBDF38DE-4552-4F54-9B0D-9131FD575B0E}" type="pres">
      <dgm:prSet presAssocID="{1D07D326-B3EC-44A9-86F3-4AE380A8E23C}" presName="linNode" presStyleCnt="0"/>
      <dgm:spPr/>
    </dgm:pt>
    <dgm:pt modelId="{78301220-CB10-445D-A293-6934FD72BD44}" type="pres">
      <dgm:prSet presAssocID="{1D07D326-B3EC-44A9-86F3-4AE380A8E23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5CEBA87-A3E7-441E-87BA-74B2859AE110}" type="pres">
      <dgm:prSet presAssocID="{C8D16E2B-12D0-418E-9548-9B750D11A097}" presName="sp" presStyleCnt="0"/>
      <dgm:spPr/>
    </dgm:pt>
    <dgm:pt modelId="{2819B1D1-BBD9-4613-9113-7D3C56592E26}" type="pres">
      <dgm:prSet presAssocID="{2693D864-C890-4382-A1A8-A657F530D800}" presName="linNode" presStyleCnt="0"/>
      <dgm:spPr/>
    </dgm:pt>
    <dgm:pt modelId="{CD3F8426-2D01-4282-9BF7-5C2BEB3A07E1}" type="pres">
      <dgm:prSet presAssocID="{2693D864-C890-4382-A1A8-A657F530D80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D4233ED-18BA-4EE1-B6DE-950747CA647E}" type="pres">
      <dgm:prSet presAssocID="{8D0D6043-FA9D-48A5-AA0E-9F9A746A8855}" presName="sp" presStyleCnt="0"/>
      <dgm:spPr/>
    </dgm:pt>
    <dgm:pt modelId="{E5AC2AA5-59BF-42DC-95AD-C3103663FB59}" type="pres">
      <dgm:prSet presAssocID="{82922BCA-C9DE-484C-8A7E-78674381F3DD}" presName="linNode" presStyleCnt="0"/>
      <dgm:spPr/>
    </dgm:pt>
    <dgm:pt modelId="{BBDC59F5-FF76-4267-BC22-A700FAF79B45}" type="pres">
      <dgm:prSet presAssocID="{82922BCA-C9DE-484C-8A7E-78674381F3D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DF24813B-0E8B-44E5-8807-A90C62541592}" srcId="{55F2AEEB-3543-48FC-8E09-51390ADCAA99}" destId="{82922BCA-C9DE-484C-8A7E-78674381F3DD}" srcOrd="2" destOrd="0" parTransId="{F845525B-9DFA-4E49-97DA-99A0BDC07A30}" sibTransId="{B506608A-2608-4143-A77E-EE499C0605E4}"/>
    <dgm:cxn modelId="{9A7E9961-4589-4DEB-AD4E-DDB84CBDBE67}" type="presOf" srcId="{2693D864-C890-4382-A1A8-A657F530D800}" destId="{CD3F8426-2D01-4282-9BF7-5C2BEB3A07E1}" srcOrd="0" destOrd="0" presId="urn:microsoft.com/office/officeart/2005/8/layout/vList5"/>
    <dgm:cxn modelId="{E187FD62-D470-4AFB-9D87-C696B5FACCE9}" srcId="{55F2AEEB-3543-48FC-8E09-51390ADCAA99}" destId="{1D07D326-B3EC-44A9-86F3-4AE380A8E23C}" srcOrd="0" destOrd="0" parTransId="{0250E831-2A61-4BE3-B017-5E4FF83F65D3}" sibTransId="{C8D16E2B-12D0-418E-9548-9B750D11A097}"/>
    <dgm:cxn modelId="{7FEF7550-E600-460C-B843-D25E786652DB}" srcId="{55F2AEEB-3543-48FC-8E09-51390ADCAA99}" destId="{2693D864-C890-4382-A1A8-A657F530D800}" srcOrd="1" destOrd="0" parTransId="{C4F96E1D-BB03-4572-866D-8E521D887FE7}" sibTransId="{8D0D6043-FA9D-48A5-AA0E-9F9A746A8855}"/>
    <dgm:cxn modelId="{02A6A88A-41C2-4C2B-BA92-5AFCD5EA5098}" type="presOf" srcId="{82922BCA-C9DE-484C-8A7E-78674381F3DD}" destId="{BBDC59F5-FF76-4267-BC22-A700FAF79B45}" srcOrd="0" destOrd="0" presId="urn:microsoft.com/office/officeart/2005/8/layout/vList5"/>
    <dgm:cxn modelId="{B968D9D3-815F-438F-85F3-2BCBC1FF0633}" type="presOf" srcId="{1D07D326-B3EC-44A9-86F3-4AE380A8E23C}" destId="{78301220-CB10-445D-A293-6934FD72BD44}" srcOrd="0" destOrd="0" presId="urn:microsoft.com/office/officeart/2005/8/layout/vList5"/>
    <dgm:cxn modelId="{A1BB4CD9-DC3F-4854-84DF-B9A204E86824}" type="presOf" srcId="{55F2AEEB-3543-48FC-8E09-51390ADCAA99}" destId="{DFD05A37-6735-4AC1-8FB1-6F442418F66E}" srcOrd="0" destOrd="0" presId="urn:microsoft.com/office/officeart/2005/8/layout/vList5"/>
    <dgm:cxn modelId="{74B240C7-57D9-44DF-A413-141C2C2E10F9}" type="presParOf" srcId="{DFD05A37-6735-4AC1-8FB1-6F442418F66E}" destId="{FBDF38DE-4552-4F54-9B0D-9131FD575B0E}" srcOrd="0" destOrd="0" presId="urn:microsoft.com/office/officeart/2005/8/layout/vList5"/>
    <dgm:cxn modelId="{9229D63A-E650-4069-B03D-F1C74B29478F}" type="presParOf" srcId="{FBDF38DE-4552-4F54-9B0D-9131FD575B0E}" destId="{78301220-CB10-445D-A293-6934FD72BD44}" srcOrd="0" destOrd="0" presId="urn:microsoft.com/office/officeart/2005/8/layout/vList5"/>
    <dgm:cxn modelId="{34ADE52B-5839-4766-B831-BA7DA8940FC6}" type="presParOf" srcId="{DFD05A37-6735-4AC1-8FB1-6F442418F66E}" destId="{05CEBA87-A3E7-441E-87BA-74B2859AE110}" srcOrd="1" destOrd="0" presId="urn:microsoft.com/office/officeart/2005/8/layout/vList5"/>
    <dgm:cxn modelId="{E36D0A26-A71E-4200-89B9-4E00AE629FDA}" type="presParOf" srcId="{DFD05A37-6735-4AC1-8FB1-6F442418F66E}" destId="{2819B1D1-BBD9-4613-9113-7D3C56592E26}" srcOrd="2" destOrd="0" presId="urn:microsoft.com/office/officeart/2005/8/layout/vList5"/>
    <dgm:cxn modelId="{6F05C0B1-0E6C-4F54-B33F-17592E690C46}" type="presParOf" srcId="{2819B1D1-BBD9-4613-9113-7D3C56592E26}" destId="{CD3F8426-2D01-4282-9BF7-5C2BEB3A07E1}" srcOrd="0" destOrd="0" presId="urn:microsoft.com/office/officeart/2005/8/layout/vList5"/>
    <dgm:cxn modelId="{E49389D5-3753-461D-BF25-FF709AA58257}" type="presParOf" srcId="{DFD05A37-6735-4AC1-8FB1-6F442418F66E}" destId="{BD4233ED-18BA-4EE1-B6DE-950747CA647E}" srcOrd="3" destOrd="0" presId="urn:microsoft.com/office/officeart/2005/8/layout/vList5"/>
    <dgm:cxn modelId="{FDE5E04E-E46C-4B26-A4A7-49C1512DC218}" type="presParOf" srcId="{DFD05A37-6735-4AC1-8FB1-6F442418F66E}" destId="{E5AC2AA5-59BF-42DC-95AD-C3103663FB59}" srcOrd="4" destOrd="0" presId="urn:microsoft.com/office/officeart/2005/8/layout/vList5"/>
    <dgm:cxn modelId="{7142441D-A311-4D59-A1B1-DA2FCA1C59BF}" type="presParOf" srcId="{E5AC2AA5-59BF-42DC-95AD-C3103663FB59}" destId="{BBDC59F5-FF76-4267-BC22-A700FAF79B4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4CDFB-7B0A-4B78-941F-AC64DAB92EA4}">
      <dsp:nvSpPr>
        <dsp:cNvPr id="0" name=""/>
        <dsp:cNvSpPr/>
      </dsp:nvSpPr>
      <dsp:spPr>
        <a:xfrm>
          <a:off x="0" y="61073"/>
          <a:ext cx="6263640" cy="8154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/>
            <a:t>Kyvyt ja lahjakkuus?</a:t>
          </a:r>
          <a:endParaRPr lang="en-US" sz="3400" kern="1200"/>
        </a:p>
      </dsp:txBody>
      <dsp:txXfrm>
        <a:off x="39809" y="100882"/>
        <a:ext cx="6184022" cy="735872"/>
      </dsp:txXfrm>
    </dsp:sp>
    <dsp:sp modelId="{9919412C-81D5-4F98-8CFE-17A9E045DE3F}">
      <dsp:nvSpPr>
        <dsp:cNvPr id="0" name=""/>
        <dsp:cNvSpPr/>
      </dsp:nvSpPr>
      <dsp:spPr>
        <a:xfrm>
          <a:off x="0" y="974483"/>
          <a:ext cx="6263640" cy="81549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Ajankäyttö?</a:t>
          </a:r>
          <a:endParaRPr lang="en-US" sz="3400" kern="1200" dirty="0"/>
        </a:p>
      </dsp:txBody>
      <dsp:txXfrm>
        <a:off x="39809" y="1014292"/>
        <a:ext cx="6184022" cy="735872"/>
      </dsp:txXfrm>
    </dsp:sp>
    <dsp:sp modelId="{ECE552B7-8608-44A4-B1B3-51050E158424}">
      <dsp:nvSpPr>
        <dsp:cNvPr id="0" name=""/>
        <dsp:cNvSpPr/>
      </dsp:nvSpPr>
      <dsp:spPr>
        <a:xfrm>
          <a:off x="0" y="1887893"/>
          <a:ext cx="6263640" cy="81549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/>
            <a:t>Asenne?</a:t>
          </a:r>
          <a:endParaRPr lang="en-US" sz="3400" kern="1200"/>
        </a:p>
      </dsp:txBody>
      <dsp:txXfrm>
        <a:off x="39809" y="1927702"/>
        <a:ext cx="6184022" cy="735872"/>
      </dsp:txXfrm>
    </dsp:sp>
    <dsp:sp modelId="{AC0DE959-A5F5-4C89-B529-702E34CE437E}">
      <dsp:nvSpPr>
        <dsp:cNvPr id="0" name=""/>
        <dsp:cNvSpPr/>
      </dsp:nvSpPr>
      <dsp:spPr>
        <a:xfrm>
          <a:off x="0" y="2801303"/>
          <a:ext cx="6263640" cy="81549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/>
            <a:t>Opiskelutekniikat?</a:t>
          </a:r>
          <a:endParaRPr lang="en-US" sz="3400" kern="1200"/>
        </a:p>
      </dsp:txBody>
      <dsp:txXfrm>
        <a:off x="39809" y="2841112"/>
        <a:ext cx="6184022" cy="735872"/>
      </dsp:txXfrm>
    </dsp:sp>
    <dsp:sp modelId="{85C2F72D-1A76-4FC6-BBD0-56ADD530AFC7}">
      <dsp:nvSpPr>
        <dsp:cNvPr id="0" name=""/>
        <dsp:cNvSpPr/>
      </dsp:nvSpPr>
      <dsp:spPr>
        <a:xfrm>
          <a:off x="0" y="3714714"/>
          <a:ext cx="6263640" cy="81549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/>
            <a:t>Ympäristö ja olosuhteet?</a:t>
          </a:r>
          <a:endParaRPr lang="en-US" sz="3400" kern="1200"/>
        </a:p>
      </dsp:txBody>
      <dsp:txXfrm>
        <a:off x="39809" y="3754523"/>
        <a:ext cx="6184022" cy="735872"/>
      </dsp:txXfrm>
    </dsp:sp>
    <dsp:sp modelId="{6F50E6C7-7E12-48D0-B730-486B7B3998AE}">
      <dsp:nvSpPr>
        <dsp:cNvPr id="0" name=""/>
        <dsp:cNvSpPr/>
      </dsp:nvSpPr>
      <dsp:spPr>
        <a:xfrm>
          <a:off x="0" y="4628124"/>
          <a:ext cx="6263640" cy="8154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400" kern="1200" dirty="0"/>
            <a:t>Opetus?</a:t>
          </a:r>
          <a:endParaRPr lang="en-US" sz="3400" kern="1200" dirty="0"/>
        </a:p>
      </dsp:txBody>
      <dsp:txXfrm>
        <a:off x="39809" y="4667933"/>
        <a:ext cx="6184022" cy="735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B1A4E1-A0B9-4B9F-AE2D-F85F82DD7599}">
      <dsp:nvSpPr>
        <dsp:cNvPr id="0" name=""/>
        <dsp:cNvSpPr/>
      </dsp:nvSpPr>
      <dsp:spPr>
        <a:xfrm>
          <a:off x="0" y="542933"/>
          <a:ext cx="6263640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Sisäinen motivaatio ja itsesäätely – aktiivisuus, opintojen suunnittelu, arviointi ja valmius tehdä töitä</a:t>
          </a:r>
          <a:endParaRPr lang="en-US" sz="2100" kern="1200" dirty="0"/>
        </a:p>
      </dsp:txBody>
      <dsp:txXfrm>
        <a:off x="40780" y="583713"/>
        <a:ext cx="6182080" cy="753819"/>
      </dsp:txXfrm>
    </dsp:sp>
    <dsp:sp modelId="{F251CA08-6E09-4723-A5F2-DDE398064BF0}">
      <dsp:nvSpPr>
        <dsp:cNvPr id="0" name=""/>
        <dsp:cNvSpPr/>
      </dsp:nvSpPr>
      <dsp:spPr>
        <a:xfrm>
          <a:off x="0" y="1438793"/>
          <a:ext cx="6263640" cy="8353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Kirjallinen tuottaminen</a:t>
          </a:r>
          <a:endParaRPr lang="en-US" sz="2100" kern="1200" dirty="0"/>
        </a:p>
      </dsp:txBody>
      <dsp:txXfrm>
        <a:off x="40780" y="1479573"/>
        <a:ext cx="6182080" cy="753819"/>
      </dsp:txXfrm>
    </dsp:sp>
    <dsp:sp modelId="{7B4F173B-66A4-4057-8AA4-17073AAD35FA}">
      <dsp:nvSpPr>
        <dsp:cNvPr id="0" name=""/>
        <dsp:cNvSpPr/>
      </dsp:nvSpPr>
      <dsp:spPr>
        <a:xfrm>
          <a:off x="0" y="2334653"/>
          <a:ext cx="6263640" cy="8353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Aktiivinen lukeminen ja ymmärtäminen</a:t>
          </a:r>
          <a:endParaRPr lang="en-US" sz="2100" kern="1200"/>
        </a:p>
      </dsp:txBody>
      <dsp:txXfrm>
        <a:off x="40780" y="2375433"/>
        <a:ext cx="6182080" cy="753819"/>
      </dsp:txXfrm>
    </dsp:sp>
    <dsp:sp modelId="{2413106E-665B-4848-87C0-9C67E37D0580}">
      <dsp:nvSpPr>
        <dsp:cNvPr id="0" name=""/>
        <dsp:cNvSpPr/>
      </dsp:nvSpPr>
      <dsp:spPr>
        <a:xfrm>
          <a:off x="0" y="3230513"/>
          <a:ext cx="6263640" cy="8353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Tiedonhaku</a:t>
          </a:r>
          <a:endParaRPr lang="en-US" sz="2100" kern="1200"/>
        </a:p>
      </dsp:txBody>
      <dsp:txXfrm>
        <a:off x="40780" y="3271293"/>
        <a:ext cx="6182080" cy="753819"/>
      </dsp:txXfrm>
    </dsp:sp>
    <dsp:sp modelId="{50AD451C-9140-41E8-BFF6-E8C058B3FF8A}">
      <dsp:nvSpPr>
        <dsp:cNvPr id="0" name=""/>
        <dsp:cNvSpPr/>
      </dsp:nvSpPr>
      <dsp:spPr>
        <a:xfrm>
          <a:off x="0" y="4126374"/>
          <a:ext cx="6263640" cy="8353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Ajanhallinta – suunnittelu, ennakointi, työn tauotus, dead linet pitää</a:t>
          </a:r>
          <a:endParaRPr lang="en-US" sz="2100" kern="1200"/>
        </a:p>
      </dsp:txBody>
      <dsp:txXfrm>
        <a:off x="40780" y="4167154"/>
        <a:ext cx="6182080" cy="753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01220-CB10-445D-A293-6934FD72BD44}">
      <dsp:nvSpPr>
        <dsp:cNvPr id="0" name=""/>
        <dsp:cNvSpPr/>
      </dsp:nvSpPr>
      <dsp:spPr>
        <a:xfrm>
          <a:off x="2406292" y="3348"/>
          <a:ext cx="2707079" cy="22100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Esim. aika, paikka, olosuhteet, periaatteet, tavat - mitä, missä, milloin, miten… </a:t>
          </a:r>
          <a:endParaRPr lang="en-US" sz="2400" kern="1200" dirty="0"/>
        </a:p>
      </dsp:txBody>
      <dsp:txXfrm>
        <a:off x="2514180" y="111236"/>
        <a:ext cx="2491303" cy="1994321"/>
      </dsp:txXfrm>
    </dsp:sp>
    <dsp:sp modelId="{CD3F8426-2D01-4282-9BF7-5C2BEB3A07E1}">
      <dsp:nvSpPr>
        <dsp:cNvPr id="0" name=""/>
        <dsp:cNvSpPr/>
      </dsp:nvSpPr>
      <dsp:spPr>
        <a:xfrm>
          <a:off x="2406292" y="2323951"/>
          <a:ext cx="2707079" cy="221009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Aloittamisen lykkääminen? Kaikki kerralla? </a:t>
          </a:r>
          <a:endParaRPr lang="en-US" sz="2400" kern="1200"/>
        </a:p>
      </dsp:txBody>
      <dsp:txXfrm>
        <a:off x="2514180" y="2431839"/>
        <a:ext cx="2491303" cy="1994321"/>
      </dsp:txXfrm>
    </dsp:sp>
    <dsp:sp modelId="{BBDC59F5-FF76-4267-BC22-A700FAF79B45}">
      <dsp:nvSpPr>
        <dsp:cNvPr id="0" name=""/>
        <dsp:cNvSpPr/>
      </dsp:nvSpPr>
      <dsp:spPr>
        <a:xfrm>
          <a:off x="2406292" y="4644553"/>
          <a:ext cx="2707079" cy="221009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Haastavat aineet?</a:t>
          </a:r>
          <a:endParaRPr lang="en-US" sz="2400" kern="1200"/>
        </a:p>
      </dsp:txBody>
      <dsp:txXfrm>
        <a:off x="2514180" y="4752441"/>
        <a:ext cx="2491303" cy="1994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C337E5-8FB0-5ECD-2F1E-E6DD053D9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9961B3-19A6-7778-1625-764CD7379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C866EF5-F99D-38B5-5A4F-06BD9BF2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1B3F9D-E806-C595-8022-3BA910A4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B6B500-6AB8-02D1-7C1A-1927F0F2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42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3CAFB5-3968-C8D4-4F7A-95E4CA32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084F386-E7EC-EB72-99BA-E072BF533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1994C7-FF5C-35E4-963A-31BFA1AF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F5E730-335E-284A-2B64-FB1FFA52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0F851A-C5B6-8FB6-6D72-BEC3318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17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530F07B-9341-3977-D51F-0E0B86390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308A43-BA00-5E74-3D52-C68EB942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6608B0-3477-CE2F-AF7E-826ED77F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40342F-07AC-1EB2-EC01-D103CCEC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B691EF-3976-1F94-6F2E-B04A0975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72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1B41CC-1727-DF0E-B8A7-907CB4193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873282-5BCC-31D8-F242-7F2CB3F69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FAA8F6-5592-E95B-DAE8-93F2E189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EA2D56-778A-E222-6C65-79D2D189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42C04B-107C-C1D4-CB91-48999D9C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69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4D8607-818D-2E58-190C-73A29EC17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21940C-3EAE-ECC5-AD4F-A1021529C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7690AB-ED80-2CBB-4E9F-8416D9F2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1DCA18-7A39-8B0E-4BF7-392CA845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62DB83-5135-2792-A736-E190282A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6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2F18DD-CDA8-3E9A-BB5B-FEBDA422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765964-913E-5D8E-DEE8-305737516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FBBAF8-3A92-05B2-D4D5-5CA8D2275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9B5C83-4DD1-E93C-16FF-0DD9B90D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F26000A-AE15-0A91-7F0E-310B98D2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E74EBF-D365-415C-18AD-30F7F95E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482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04740C-88C7-5640-8921-76681AF8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36F73F-E4B2-3492-7442-0D399A0A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3AD714-737B-DC3E-11FB-5A2AD5440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953EB0E-A340-E8DE-5ABC-AA79EE9CC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D675F85-21ED-B5E2-08D2-DDAA6CBE9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48745B1-C2BF-F7EE-8D78-5F449B54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B21E3AC-D3E2-CD88-8181-2BC34333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BECB1D8-92C2-880A-C2A3-5323E7D1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66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245102-0161-98BD-A4FE-A3798243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F0AE7A-C539-0E90-4C3F-740A5C77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E001ED7-5079-6066-7D3D-0D5B695F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D7E18C9-EE2F-8402-6A61-9C90B3E6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28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045B0F2-DE4A-22EB-7842-CF0BAFEF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F9DAF6E-D587-C697-3045-5C81B7FA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20F43F0-D47A-FB04-022E-06BCF962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0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6D4C58-DEC0-2411-F963-F398E9AE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AD077A-C99A-5A21-0C29-B3CC903B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CD31C8-93EE-9A72-59FE-4365A442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FDD6EA-F2A8-4463-D185-D84E7582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E47123-2C7B-16D4-510B-489B33A4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3FFFFB-5878-22F3-5044-D381A23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73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5437D6-EA93-9A7B-236E-0F128F0D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6C8488D-E806-9ACD-8995-5F05AAFE59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9080C84-1BA1-B8D9-B08E-77854200A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309987-AADB-4A5D-1B50-E12629DE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A3A71F0-81C0-4C90-A913-D3B887D8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7FBD6F-96CD-C947-000F-1CA0FF59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815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DD7BEE3-2ED7-BB67-A167-BEE474AA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F65EF5-4E14-A1E5-B490-520677D5A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1E8565-23CF-301C-A145-6E1CB51DC5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A0125-BA50-4151-9B25-63585223BFCD}" type="datetimeFigureOut">
              <a:rPr lang="fi-FI" smtClean="0"/>
              <a:t>19.1.2023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C50B23-54BC-DB8D-BA45-9F5924505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9769E1-02DD-F7B2-42E1-E826C0809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0484-2966-446D-94BF-A79BA32BF6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E13F52A-DC1C-ABE8-F006-50309BA6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i-FI" sz="3300" b="1" dirty="0">
                <a:solidFill>
                  <a:schemeClr val="bg1"/>
                </a:solidFill>
              </a:rPr>
              <a:t>Miten opintomenestyksen taustalla mielestäsi vaikuttavat…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AE72B0F-7CC0-6522-BBFC-D5ECB95B0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53758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742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5DBE6CD-50D7-C6CB-DB6B-91FD5E0E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fi-FI" b="1" dirty="0">
                <a:solidFill>
                  <a:srgbClr val="FFFFFF"/>
                </a:solidFill>
              </a:rPr>
              <a:t>Aktiivinen lukeminen…</a:t>
            </a:r>
            <a:br>
              <a:rPr lang="fi-FI" b="1" dirty="0">
                <a:solidFill>
                  <a:srgbClr val="FFFFFF"/>
                </a:solidFill>
              </a:rPr>
            </a:br>
            <a:br>
              <a:rPr lang="fi-FI" b="1" dirty="0">
                <a:solidFill>
                  <a:srgbClr val="FFFFFF"/>
                </a:solidFill>
              </a:rPr>
            </a:br>
            <a:r>
              <a:rPr lang="fi-FI" b="1" dirty="0">
                <a:solidFill>
                  <a:srgbClr val="FFFFFF"/>
                </a:solidFill>
              </a:rPr>
              <a:t>”Ennen lukemista”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DF3996-0ED6-5394-B54F-C4850FFC0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708" y="371959"/>
            <a:ext cx="7657233" cy="4686738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Selaa ja silmäile (sisällys, johdanto, otsikot, avainsanat, kuvat, tiivistelmä, tehtävät…) </a:t>
            </a:r>
          </a:p>
          <a:p>
            <a:pPr indent="0">
              <a:buNone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esiymmärrys, mihin tieto kiinnittyy, kysele itseltä, pohdi, mitä tiedät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hahmota kokonaisuus, asioiden merkitys ja niiden yhteyksiä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huomioi ilmiön syyt, taustat ja seuraukset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sitten riittävä määrä yksityiskohtia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fi-F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opettele peruskäsitteet ja termit</a:t>
            </a:r>
          </a:p>
          <a:p>
            <a:endParaRPr lang="fi-FI" sz="1600" dirty="0"/>
          </a:p>
        </p:txBody>
      </p:sp>
      <p:pic>
        <p:nvPicPr>
          <p:cNvPr id="7" name="Graphic 6" descr="Tekstitykset">
            <a:extLst>
              <a:ext uri="{FF2B5EF4-FFF2-40B4-BE49-F238E27FC236}">
                <a16:creationId xmlns:a16="http://schemas.microsoft.com/office/drawing/2014/main" id="{860AD00F-48FD-3890-F5C1-7815DC91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61301" y="4389038"/>
            <a:ext cx="2488335" cy="24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7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672DA-7CFF-C3F1-05C9-60AA31C3B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131737"/>
            <a:ext cx="6502479" cy="550188"/>
          </a:xfrm>
        </p:spPr>
        <p:txBody>
          <a:bodyPr>
            <a:normAutofit fontScale="90000"/>
          </a:bodyPr>
          <a:lstStyle/>
          <a:p>
            <a:pPr>
              <a:spcAft>
                <a:spcPts val="800"/>
              </a:spcAft>
            </a:pPr>
            <a:br>
              <a:rPr lang="fi-FI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40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Lukemisen aikana”</a:t>
            </a:r>
            <a:b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pic>
        <p:nvPicPr>
          <p:cNvPr id="5" name="Picture 4" descr="Hehkulamppu keltaisella taustalla, johon on luonnosteltu valonsäteet ja johto">
            <a:extLst>
              <a:ext uri="{FF2B5EF4-FFF2-40B4-BE49-F238E27FC236}">
                <a16:creationId xmlns:a16="http://schemas.microsoft.com/office/drawing/2014/main" id="{2585E907-D428-8FB1-3CA0-98C0C00DD1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25" r="7067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EFD7CA-2CEE-D23C-65C4-9B8C54BF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201" y="914400"/>
            <a:ext cx="7548779" cy="607733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Häiriötekijät pois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puhelin, radio, tv, työrauha, lämpötila, syöminen, asia mielen päällä…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Kello ja </a:t>
            </a: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tauot 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ei liian pitkään kerrallaan!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Seuraa tekstiä kynällä, viivoittimella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Tekstin työstäminen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piirrä</a:t>
            </a:r>
            <a:r>
              <a:rPr lang="fi-FI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tee yhteenveto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käsite -ja miellekartta, aikajana, sarjakuva, avainsanat, mieti esimerkkejä…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Kysymykset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itselle, </a:t>
            </a: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selittäminen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ääneen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Tehtävien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tekeminen (vrt. mallivastaukset)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Tekstiä voi myös lukea nauhalle ja </a:t>
            </a: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kuunnella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sitä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fi-FI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Yhdessä </a:t>
            </a: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opiskelu </a:t>
            </a:r>
          </a:p>
          <a:p>
            <a:pPr marL="0" lvl="0" indent="0">
              <a:buNone/>
            </a:pPr>
            <a:endParaRPr lang="fi-FI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”Mitä enemmän aivot työstävät tietoa, sitä paremmin opitaan ja muistetaan”</a:t>
            </a:r>
          </a:p>
          <a:p>
            <a:pPr indent="0">
              <a:spcAft>
                <a:spcPts val="800"/>
              </a:spcAft>
              <a:buNone/>
            </a:pPr>
            <a:r>
              <a:rPr lang="fi-FI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”Kysely ja testaaminen - samalla syntyy käsitys siitä, mitä oikeasti osaa”</a:t>
            </a:r>
          </a:p>
          <a:p>
            <a:pPr marL="0" lvl="0" indent="0">
              <a:spcAft>
                <a:spcPts val="800"/>
              </a:spcAft>
              <a:buNone/>
            </a:pPr>
            <a:endParaRPr lang="fi-FI" sz="1300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i-FI" sz="1300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fi-FI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1982912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5DBE6CD-50D7-C6CB-DB6B-91FD5E0E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753" y="622381"/>
            <a:ext cx="3096427" cy="5613236"/>
          </a:xfrm>
        </p:spPr>
        <p:txBody>
          <a:bodyPr anchor="ctr">
            <a:normAutofit/>
          </a:bodyPr>
          <a:lstStyle/>
          <a:p>
            <a: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”Lukemisen jälkeen”</a:t>
            </a:r>
            <a:b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Aktiivinen kertaaminen ja mieleen palauttaminen</a:t>
            </a:r>
            <a:endParaRPr lang="fi-FI" sz="3600" b="1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DF3996-0ED6-5394-B54F-C4850FFC0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450" y="1"/>
            <a:ext cx="7657233" cy="2836189"/>
          </a:xfrm>
        </p:spPr>
        <p:txBody>
          <a:bodyPr anchor="ctr">
            <a:normAutofit/>
          </a:bodyPr>
          <a:lstStyle/>
          <a:p>
            <a:r>
              <a:rPr lang="fi-FI" sz="2400" dirty="0"/>
              <a:t>Monipuolisista muistiinpanoista helpompaa</a:t>
            </a:r>
          </a:p>
          <a:p>
            <a:r>
              <a:rPr lang="fi-FI" sz="2400" dirty="0"/>
              <a:t>Ei yhdellä kertaa, vaan pidemmällä aikavälillä </a:t>
            </a:r>
          </a:p>
          <a:p>
            <a:pPr marL="0" indent="0">
              <a:buNone/>
            </a:pPr>
            <a:r>
              <a:rPr lang="fi-FI" sz="2400" dirty="0"/>
              <a:t>	Vrt. unohduskäyrä</a:t>
            </a:r>
          </a:p>
          <a:p>
            <a:r>
              <a:rPr lang="fi-FI" sz="2400" dirty="0"/>
              <a:t>Itsensä kuulusteleminen, muistikortit</a:t>
            </a:r>
          </a:p>
          <a:p>
            <a:r>
              <a:rPr lang="fi-FI" sz="2400" dirty="0"/>
              <a:t>Toiselle selittäminen ja opettaminen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A7943F5-4829-8EFF-791C-1085E529A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557" y="3057040"/>
            <a:ext cx="3736064" cy="3196275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2A58AD72-592E-8B29-5828-6F5F6D4D8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2066" y="2627870"/>
            <a:ext cx="4059933" cy="405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0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31C423-BEAE-4FFE-F4E4-D92571BA5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25"/>
            <a:ext cx="10568553" cy="63819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i-FI" sz="40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000" b="1" dirty="0"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Osaaminen kokeessa – vrt. koekysymys</a:t>
            </a:r>
            <a:br>
              <a:rPr lang="fi-FI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CB62AFC7-9A60-9AE9-0BF3-6B79F8E13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239" y="944161"/>
            <a:ext cx="10847522" cy="58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5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37261EC-5585-E577-B14D-3A1AFCE1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3300" b="1" dirty="0">
                <a:solidFill>
                  <a:schemeClr val="bg1"/>
                </a:solidFill>
              </a:rPr>
              <a:t>Mitä ovat vahvuutesi opiskelijana?</a:t>
            </a:r>
            <a:r>
              <a:rPr kumimoji="0" lang="fi-FI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fi-FI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Mitä voisit /haluaisit kehittää? </a:t>
            </a:r>
            <a:br>
              <a:rPr kumimoji="0" lang="fi-FI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Miten voisit hyödyntää vahvuuksiasi vielä paremmin?</a:t>
            </a:r>
            <a:br>
              <a:rPr kumimoji="0" lang="fi-FI" sz="33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3300" dirty="0">
              <a:solidFill>
                <a:schemeClr val="bg1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41AEC73C-FDFC-C76B-4603-2A14E3374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96236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586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04CD23C-5B27-1F46-36D5-520583F4F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br>
              <a:rPr lang="fi-FI" sz="3700" b="1">
                <a:solidFill>
                  <a:srgbClr val="FFFFFF"/>
                </a:solidFill>
                <a:effectLst/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37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Millaisia opiskeluun liittyviä rutiineja sinulla on? </a:t>
            </a:r>
            <a:br>
              <a:rPr lang="fi-FI" sz="37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fi-FI" sz="3700" b="1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Miten suunnittelet opiskeluasi – vai suunnitteletko?</a:t>
            </a:r>
            <a:br>
              <a:rPr lang="fi-FI" sz="37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370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75760F00-3021-7739-0E60-AF537C7B3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313228"/>
              </p:ext>
            </p:extLst>
          </p:nvPr>
        </p:nvGraphicFramePr>
        <p:xfrm>
          <a:off x="4672334" y="0"/>
          <a:ext cx="751966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41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FE05F4-79D3-778B-2A14-240EFC75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en-US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Mitä häiriötekijöitä opiskelullesi on oppitunnilla – entä kotona? </a:t>
            </a:r>
            <a:br>
              <a:rPr lang="en-US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Miten takaat opiskeluun keskittymisen?</a:t>
            </a:r>
            <a:br>
              <a:rPr lang="en-US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84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5B333B-C401-B6CF-375A-91B171799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228600" marR="0" lvl="0" indent="-228600" algn="ctr" fontAlgn="auto">
              <a:spcAft>
                <a:spcPts val="800"/>
              </a:spcAft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Opiskeletko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yhdessä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muiden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kanssa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 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Miten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hyödynnät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muiden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apua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opiskelussa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188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1A17547E-D116-4870-F0E1-47C580532134}"/>
              </a:ext>
            </a:extLst>
          </p:cNvPr>
          <p:cNvSpPr txBox="1"/>
          <p:nvPr/>
        </p:nvSpPr>
        <p:spPr>
          <a:xfrm>
            <a:off x="209550" y="66675"/>
            <a:ext cx="1173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Motivaatio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1" u="none" strike="noStrike" kern="1200" cap="none" spc="0" normalizeH="0" baseline="0" noProof="0" dirty="0">
                <a:ln>
                  <a:noFill/>
                </a:ln>
                <a:solidFill>
                  <a:srgbClr val="1C9425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       “Mo­ti­vaa­tio oh­jaa toi­min­taa ja aut­taa op­pi­maan hel­pom­min.”</a:t>
            </a:r>
          </a:p>
          <a:p>
            <a:pPr algn="ctr"/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401462F8-FDC2-3A9C-701B-9B7CA9744638}"/>
              </a:ext>
            </a:extLst>
          </p:cNvPr>
          <p:cNvSpPr txBox="1"/>
          <p:nvPr/>
        </p:nvSpPr>
        <p:spPr>
          <a:xfrm>
            <a:off x="0" y="895350"/>
            <a:ext cx="12115800" cy="61863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i-FI" i="1" dirty="0">
              <a:solidFill>
                <a:srgbClr val="1C9425"/>
              </a:solidFill>
              <a:latin typeface="Georgia" panose="02040502050405020303" pitchFamily="18" charset="0"/>
            </a:endParaRPr>
          </a:p>
          <a:p>
            <a:r>
              <a:rPr lang="fi-FI" b="1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Ul­koi­nen </a:t>
            </a: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&gt; tehokkuus </a:t>
            </a: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  <a:sym typeface="Wingdings" panose="05000000000000000000" pitchFamily="2" charset="2"/>
              </a:rPr>
              <a:t> palkkiot, kannustimet</a:t>
            </a:r>
            <a:endParaRPr lang="fi-FI" dirty="0">
              <a:solidFill>
                <a:srgbClr val="000000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fi-FI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Sisäinen </a:t>
            </a:r>
            <a:r>
              <a:rPr lang="fi-FI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&gt; tarve ja ymmärrys</a:t>
            </a: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  <a:sym typeface="Wingdings" panose="05000000000000000000" pitchFamily="2" charset="2"/>
              </a:rPr>
              <a:t> onnistumiset, tehtävien mielekkyys ja haasteellisuus, itsensä toteuttaminen</a:t>
            </a:r>
          </a:p>
          <a:p>
            <a:endParaRPr lang="fi-FI" b="0" i="0" dirty="0">
              <a:solidFill>
                <a:srgbClr val="000000"/>
              </a:solidFill>
              <a:effectLst/>
              <a:latin typeface="Gadugi" panose="020B0502040204020203" pitchFamily="34" charset="0"/>
              <a:ea typeface="Gadugi" panose="020B0502040204020203" pitchFamily="34" charset="0"/>
            </a:endParaRPr>
          </a:p>
          <a:p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Opis­ke­lu­mo­ti­vaa­ti­o­ta ei kan­na­ta odot­taa lii­kaa &gt;&lt; mo­ti­vaa­tio syn­tyy te­ke­mi­sen kaut­ta</a:t>
            </a:r>
            <a:endParaRPr lang="fi-FI" dirty="0">
              <a:solidFill>
                <a:srgbClr val="000000"/>
              </a:solidFill>
              <a:latin typeface="Gadugi" panose="020B0502040204020203" pitchFamily="34" charset="0"/>
              <a:ea typeface="Gadugi" panose="020B0502040204020203" pitchFamily="34" charset="0"/>
              <a:sym typeface="Wingdings" panose="05000000000000000000" pitchFamily="2" charset="2"/>
            </a:endParaRPr>
          </a:p>
          <a:p>
            <a:pPr algn="l" fontAlgn="base"/>
            <a:endParaRPr lang="fi-FI" b="1" i="0" dirty="0">
              <a:solidFill>
                <a:srgbClr val="141414"/>
              </a:solidFill>
              <a:effectLst/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l" fontAlgn="base"/>
            <a:r>
              <a:rPr lang="fi-FI" b="1" i="0" dirty="0">
                <a:solidFill>
                  <a:srgbClr val="141414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Mikä lisää motivaatiota?</a:t>
            </a:r>
          </a:p>
          <a:p>
            <a:pPr algn="l" fontAlgn="base"/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* On­nis­tu­mi­nen * Ko­ke­mus sii­tä, että osaa ja on pä­te­vä * Odo­tus sii­tä, että voi sel­vi­tä teh­tä­väs­tä * Hyvä mie­li­ala * Mer­ki­tyk­sel­li­syy­den ko­ke­mi­nen * Ute­li­ai­suus ja kiin­nos­tuk­sen he­rää­mi­nen * Yh­teen­kuu­lu­vuu­den tun­ne * Ja­e­tut ko­ke­muk­set * Si­tou­tu­mi­nen ta­voit­tei­siin * Suur­ten lin­jo­jen hah­mot­ta­mi­nen * Te­ke­mi­sen mie­lek­kyys</a:t>
            </a:r>
          </a:p>
          <a:p>
            <a:pPr algn="l" fontAlgn="base"/>
            <a:endParaRPr lang="fi-FI" dirty="0">
              <a:solidFill>
                <a:srgbClr val="000000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l" fontAlgn="base"/>
            <a:r>
              <a:rPr lang="fi-FI" b="1" i="0" dirty="0">
                <a:solidFill>
                  <a:srgbClr val="141414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Motivaation parantaminen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Ase­ta sel­keä ta­voi­te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Poh­di ta­voit­teen mer­ki­tys­tä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Mie­ti mi­ten pää­set ta­voit­tee­see­si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Luo mie­li­kuva ta­voit­teen saa­vut­ta­mi­ses­ta ja on­nis­tu­mi­ses­ta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Jaa teh­tä­vä osa­ta­voit­tei­siin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Suun­nit­te­le aika­tau­lu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Käy­tä in­nos­ta­via opis­ke­lu­ta­po­ja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47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2D7FE6C7-35D9-C87A-CDE1-904B85CFC0C8}"/>
              </a:ext>
            </a:extLst>
          </p:cNvPr>
          <p:cNvSpPr txBox="1"/>
          <p:nvPr/>
        </p:nvSpPr>
        <p:spPr>
          <a:xfrm>
            <a:off x="1" y="1"/>
            <a:ext cx="12192000" cy="67683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fontAlgn="base"/>
            <a:r>
              <a:rPr lang="fi-FI" sz="2400" b="1" i="0" dirty="0">
                <a:solidFill>
                  <a:srgbClr val="141414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Suunnittelu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Ka­len­te­rin käyt­tö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fi-FI" sz="2000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Ta­voi­te</a:t>
            </a:r>
          </a:p>
          <a:p>
            <a:pPr algn="l" fontAlgn="base"/>
            <a:r>
              <a:rPr lang="fi-FI" sz="2000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–&gt; Pil­ko­taan osiin</a:t>
            </a:r>
          </a:p>
          <a:p>
            <a:pPr algn="l" fontAlgn="base"/>
            <a:r>
              <a:rPr lang="fi-FI" sz="2000" b="0" i="0" dirty="0">
                <a:solidFill>
                  <a:srgbClr val="000000"/>
                </a:solidFill>
                <a:effectLst/>
                <a:latin typeface="Gadugi" panose="020B0502040204020203" pitchFamily="34" charset="0"/>
                <a:ea typeface="Gadugi" panose="020B0502040204020203" pitchFamily="34" charset="0"/>
              </a:rPr>
              <a:t>–&gt; Mie­ti, olet­ko op­pi­nut sen, mitä ha­lu­sit op­pia (sen si­jaan kuin lis­tai­sit asi­oi­ta mitä pi­täi­si vie­lä teh­dä)</a:t>
            </a:r>
          </a:p>
          <a:p>
            <a:pPr algn="l" fontAlgn="base"/>
            <a:endParaRPr lang="fi-FI" sz="2000" dirty="0">
              <a:solidFill>
                <a:srgbClr val="000000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l" fontAlgn="base"/>
            <a:endParaRPr lang="fi-FI" sz="2000" b="1" i="0" dirty="0">
              <a:solidFill>
                <a:srgbClr val="000000"/>
              </a:solidFill>
              <a:effectLst/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Lukuaikataulu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* Tee konkreettinen lukuaikataulu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Kat­so pal­jon­ko ai­kaa on käy­tet­tä­vis­sä ja jaa se so­pi­vas­ti opis­kel­ta­vil­le asi­oil­le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Mer­kit­se aika­tau­luun pa­kol­li­set me­not, saa­tat jou­tua luo­pu­maan jos­tain val­mis­tau­tu­es­sa­si ko­kee­seen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Pysy aika­tau­lus­sa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Lue it­sel­le­si te­hok­kaa­seen ai­kaan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Ke­hi­tä luku­ru­tii­nit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Jak­so­ta lu­ke­mis­ta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Kes­ki­ty lu­ke­mi­seen sil­loin kuin luet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dugi" panose="020B0502040204020203" pitchFamily="34" charset="0"/>
                <a:ea typeface="Gadugi" panose="020B0502040204020203" pitchFamily="34" charset="0"/>
              </a:rPr>
              <a:t>Pidä lu­kies­sa­si tau­ko­ja, mut­ta älä lii­an pit­kiä</a:t>
            </a:r>
          </a:p>
          <a:p>
            <a:pPr algn="l" fontAlgn="base"/>
            <a:endParaRPr lang="fi-FI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fontAlgn="base"/>
            <a:endParaRPr lang="fi-FI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fontAlgn="base"/>
            <a:endParaRPr lang="fi-FI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6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9FBDA04-297E-3B14-77CE-4E06A84F8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143" y="-1"/>
            <a:ext cx="6803857" cy="6858001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5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2E9661-8D93-7018-BA8D-C358AD1AC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5073445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endParaRPr lang="fi-FI" sz="36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fi-FI" sz="4400" b="1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Reaaliaineiden oppimisessa </a:t>
            </a:r>
          </a:p>
          <a:p>
            <a:pPr marL="0" indent="0" algn="ctr">
              <a:buNone/>
            </a:pPr>
            <a:r>
              <a:rPr lang="fi-FI" sz="4400" b="1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lukemisella on keskeinen merkitys.</a:t>
            </a:r>
          </a:p>
          <a:p>
            <a:pPr algn="ctr"/>
            <a:endParaRPr lang="fi-FI" sz="3600" b="1" dirty="0">
              <a:solidFill>
                <a:schemeClr val="bg1">
                  <a:lumMod val="9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sz="3600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Millaisia keinoja käytät aktiiviseen lukemiseen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600" b="1" dirty="0">
                <a:solidFill>
                  <a:schemeClr val="bg1">
                    <a:lumMod val="95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ja mieleen palauttamiseen?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762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1073</Words>
  <Application>Microsoft Office PowerPoint</Application>
  <PresentationFormat>Laajakuva</PresentationFormat>
  <Paragraphs>92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Gadugi</vt:lpstr>
      <vt:lpstr>Georgia</vt:lpstr>
      <vt:lpstr>Office-teema</vt:lpstr>
      <vt:lpstr>Miten opintomenestyksen taustalla mielestäsi vaikuttavat…</vt:lpstr>
      <vt:lpstr>Mitä ovat vahvuutesi opiskelijana?  Mitä voisit /haluaisit kehittää?  Miten voisit hyödyntää vahvuuksiasi vielä paremmin? </vt:lpstr>
      <vt:lpstr> Millaisia opiskeluun liittyviä rutiineja sinulla on?  Miten suunnittelet opiskeluasi – vai suunnitteletko? </vt:lpstr>
      <vt:lpstr>Mitä häiriötekijöitä opiskelullesi on oppitunnilla – entä kotona?  Miten takaat opiskeluun keskittymisen? </vt:lpstr>
      <vt:lpstr>Opiskeletko yhdessä muiden kanssa?  Miten hyödynnät muiden apua opiskelussa? </vt:lpstr>
      <vt:lpstr>PowerPoint-esitys</vt:lpstr>
      <vt:lpstr>PowerPoint-esitys</vt:lpstr>
      <vt:lpstr>PowerPoint-esitys</vt:lpstr>
      <vt:lpstr>PowerPoint-esitys</vt:lpstr>
      <vt:lpstr>Aktiivinen lukeminen…  ”Ennen lukemista”</vt:lpstr>
      <vt:lpstr> ”Lukemisen aikana” </vt:lpstr>
      <vt:lpstr>”Lukemisen jälkeen”   Aktiivinen kertaaminen ja mieleen palauttaminen</vt:lpstr>
      <vt:lpstr> Osaaminen kokeessa – vrt. koekysymys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opintomenestyksen taustalla mielestäsi vaikuttavat…</dc:title>
  <dc:creator>Sannaleena Sirola</dc:creator>
  <cp:lastModifiedBy>Sirola Sannaleena</cp:lastModifiedBy>
  <cp:revision>2</cp:revision>
  <dcterms:created xsi:type="dcterms:W3CDTF">2022-12-31T12:01:41Z</dcterms:created>
  <dcterms:modified xsi:type="dcterms:W3CDTF">2023-01-19T10:04:16Z</dcterms:modified>
</cp:coreProperties>
</file>