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8" r:id="rId4"/>
    <p:sldId id="261" r:id="rId5"/>
    <p:sldId id="269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09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30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90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3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14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92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943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4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8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75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30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3631-29AF-4DB0-ADCA-8E445025B9E3}" type="datetimeFigureOut">
              <a:rPr lang="fi-FI" smtClean="0"/>
              <a:t>9.8.2023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F760-3E4A-4A93-924B-1AF7EF382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4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tunimi.sukunimi@edu.kotka.f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28750" y="981075"/>
            <a:ext cx="9144000" cy="319046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3A </a:t>
            </a:r>
            <a:br>
              <a:rPr lang="fi-FI" dirty="0"/>
            </a:br>
            <a:r>
              <a:rPr lang="fi-FI" b="1" dirty="0"/>
              <a:t>Koulun aloitus  </a:t>
            </a:r>
            <a:br>
              <a:rPr lang="fi-FI" dirty="0"/>
            </a:br>
            <a:r>
              <a:rPr lang="fi-FI" dirty="0"/>
              <a:t>9.8.2023 </a:t>
            </a:r>
            <a:br>
              <a:rPr lang="fi-FI" dirty="0"/>
            </a:br>
            <a:r>
              <a:rPr lang="fi-FI" dirty="0"/>
              <a:t>klo 10-11.30</a:t>
            </a:r>
            <a:br>
              <a:rPr lang="fi-FI" dirty="0"/>
            </a:br>
            <a:r>
              <a:rPr lang="fi-FI" dirty="0"/>
              <a:t>klo 12.15-14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28750" y="4221163"/>
            <a:ext cx="9144000" cy="1655762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HUOM! Ryhmänohjaus kaikilla 1. jaksossa torstaisin klo 15.00</a:t>
            </a:r>
          </a:p>
        </p:txBody>
      </p:sp>
    </p:spTree>
    <p:extLst>
      <p:ext uri="{BB962C8B-B14F-4D97-AF65-F5344CB8AC3E}">
        <p14:creationId xmlns:p14="http://schemas.microsoft.com/office/powerpoint/2010/main" val="233392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Oppilastietolomakkeet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Tarkista ja päivitä perustiedot, huoltajatiedot yms.</a:t>
            </a:r>
          </a:p>
          <a:p>
            <a:pPr marL="0" indent="0">
              <a:buNone/>
            </a:pPr>
            <a:r>
              <a:rPr lang="fi-FI" dirty="0"/>
              <a:t>- katso, että myös oma puhelinnumerosi on lomakkeessa</a:t>
            </a:r>
          </a:p>
          <a:p>
            <a:pPr>
              <a:buFontTx/>
              <a:buChar char="-"/>
            </a:pPr>
            <a:r>
              <a:rPr lang="fi-FI" dirty="0"/>
              <a:t>on tärkeää, että kaikki yhteystiedot ovat oikein ja ajan tasalla!!!</a:t>
            </a:r>
          </a:p>
          <a:p>
            <a:pPr>
              <a:buFontTx/>
              <a:buChar char="-"/>
            </a:pPr>
            <a:endParaRPr lang="fi-FI" dirty="0"/>
          </a:p>
          <a:p>
            <a:r>
              <a:rPr lang="fi-FI" dirty="0"/>
              <a:t>Alaikäiset - käytä lomake kotona ja ota siihen huoltajan allekirjoitus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Palautus huomenna ja viimeistään seuraavassa ryhmänohjaksessa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1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58DB58-814A-773D-F652-86299164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3A Tietokoneet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EBC701-13A4-2FC5-C98E-5E33F7089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Täytä oman koneesi numero listaan</a:t>
            </a:r>
          </a:p>
          <a:p>
            <a:r>
              <a:rPr lang="fi-FI" dirty="0"/>
              <a:t>Kootaan mahdolliset tekniset ja muut ongelmat &gt; apua Jari Arviolta</a:t>
            </a:r>
          </a:p>
        </p:txBody>
      </p:sp>
    </p:spTree>
    <p:extLst>
      <p:ext uri="{BB962C8B-B14F-4D97-AF65-F5344CB8AC3E}">
        <p14:creationId xmlns:p14="http://schemas.microsoft.com/office/powerpoint/2010/main" val="254390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3175"/>
            <a:ext cx="12191999" cy="1177925"/>
          </a:xfrm>
        </p:spPr>
        <p:txBody>
          <a:bodyPr/>
          <a:lstStyle/>
          <a:p>
            <a:r>
              <a:rPr lang="fi-FI" b="1" dirty="0"/>
              <a:t>Tunnukset ja salasanat kuntoon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8125" y="1304925"/>
            <a:ext cx="11277600" cy="518795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O365</a:t>
            </a:r>
          </a:p>
          <a:p>
            <a:r>
              <a:rPr lang="fi-FI" dirty="0" err="1"/>
              <a:t>Pedanet</a:t>
            </a:r>
            <a:endParaRPr lang="fi-FI" dirty="0"/>
          </a:p>
          <a:p>
            <a:r>
              <a:rPr lang="fi-FI" dirty="0"/>
              <a:t>Wilma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Jatkavat opiskelijat: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Klikkaa Wilman kirjautumissivun Unohditko salasanasi -linkkiä.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Kirjoita avautuvan ikkunan *Sähköpostiosoite-kenttään esim. gmail.com-sähköpostiosoitteesi JA Käyttäjätunnus-kenttään </a:t>
            </a:r>
            <a:r>
              <a:rPr kumimoji="0" lang="fi-FI" sz="28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  <a:hlinkClick r:id="rId2"/>
              </a:rPr>
              <a:t>etunimi.sukunimi@edu.kotka.fi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 eli Wilman ja O365-ympäristön kirjautumistunnus.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Järjestelmä lähettää ohjeet ja linkin salasanan vaihtoon gmail.com-sähköpostiosoitteeseen. Ohjeiden saapumisessa kestää hetki. On mahdollista, että ohjeet menevät roskapostikansioon.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>
                <a:solidFill>
                  <a:prstClr val="black"/>
                </a:solidFill>
                <a:ea typeface="Times New Roman" panose="02020603050405020304" pitchFamily="18" charset="0"/>
              </a:rPr>
              <a:t>Pidä tunnukset ajan tasalla!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endParaRPr lang="fi-FI" dirty="0"/>
          </a:p>
          <a:p>
            <a:pPr marL="0" lvl="0" indent="0">
              <a:buNone/>
            </a:pPr>
            <a:endParaRPr lang="fi-FI" dirty="0">
              <a:solidFill>
                <a:prstClr val="black"/>
              </a:solidFill>
            </a:endParaRP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1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4D6CD3-37C2-0F7F-0B32-C753E84EB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14425"/>
          </a:xfrm>
        </p:spPr>
        <p:txBody>
          <a:bodyPr>
            <a:normAutofit/>
          </a:bodyPr>
          <a:lstStyle/>
          <a:p>
            <a:r>
              <a:rPr lang="fi-FI" sz="2800" b="1" dirty="0"/>
              <a:t>Pohdintaan: Penkkarityöryhmiä ja vastuita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2A6502-386C-FBF0-2F2A-E7B1ACF47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6300"/>
            <a:ext cx="12192000" cy="598170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endParaRPr lang="fi-FI" sz="48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Rekat ja lakanat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Rekkojen tilaus ja aikataulusta sopiminen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Lakanat (salin koristeet)</a:t>
            </a:r>
          </a:p>
          <a:p>
            <a:pPr algn="l">
              <a:buFont typeface="+mj-lt"/>
              <a:buAutoNum type="arabicPeriod" startAt="2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Karkit - paperipäälliset!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määrä, laatu. Tilaus</a:t>
            </a:r>
          </a:p>
          <a:p>
            <a:pPr algn="l">
              <a:buFont typeface="+mj-lt"/>
              <a:buAutoNum type="arabicPeriod" startAt="3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Abivihko - kuvat, tekstit, materiaali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 startAt="4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Aamunavaus - teema, sisältö ja musiikki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 startAt="5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Gaala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Salin koristelu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Ohjelma ja juonto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Äänentoisto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Video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Laulut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Palkitsemiset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HUOM! Tärkeät tavarat talteen gaalan jälkeen ennen salin siivousta!!!</a:t>
            </a:r>
          </a:p>
          <a:p>
            <a:pPr algn="l">
              <a:buFont typeface="+mj-lt"/>
              <a:buAutoNum type="arabicPeriod" startAt="6"/>
            </a:pPr>
            <a:r>
              <a:rPr lang="fi-FI" sz="8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Opettajien kakut</a:t>
            </a:r>
            <a:endParaRPr lang="fi-FI" sz="8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974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Ruokailun jälkeen: valintojen tarkistaminen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Ainevalintakortin ja </a:t>
            </a:r>
            <a:r>
              <a:rPr lang="fi-FI" dirty="0" err="1"/>
              <a:t>Pedanetin</a:t>
            </a:r>
            <a:r>
              <a:rPr lang="fi-FI" dirty="0"/>
              <a:t> ohjeiden avulla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lukio-opintojen päätteeksi 150 op, joista 20 op valtakunnallisia valinnaisia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/>
              <a:t>2. vuoden jälkeen noin 120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/>
              <a:t>Abivuoden valinnat noin 30 op</a:t>
            </a:r>
          </a:p>
          <a:p>
            <a:r>
              <a:rPr lang="fi-FI" dirty="0"/>
              <a:t>Tarkista, että kaikki edeltävät pakolliset opinnot on suoritettu</a:t>
            </a:r>
          </a:p>
          <a:p>
            <a:r>
              <a:rPr lang="fi-FI" dirty="0"/>
              <a:t>Valitse kolmannen vuoden pakolliset </a:t>
            </a:r>
          </a:p>
          <a:p>
            <a:r>
              <a:rPr lang="fi-FI" dirty="0"/>
              <a:t>Syventävät ja soveltavat kurssit: valitse itseäsi kiinnostavia ja niitä, joita aiot kirjoittaa</a:t>
            </a:r>
          </a:p>
          <a:p>
            <a:r>
              <a:rPr lang="fi-FI" dirty="0"/>
              <a:t>Selvitä epäselvyydet ajoissa opinto-ohjaajan kanssa</a:t>
            </a:r>
          </a:p>
        </p:txBody>
      </p:sp>
    </p:spTree>
    <p:extLst>
      <p:ext uri="{BB962C8B-B14F-4D97-AF65-F5344CB8AC3E}">
        <p14:creationId xmlns:p14="http://schemas.microsoft.com/office/powerpoint/2010/main" val="4089816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286</Words>
  <Application>Microsoft Office PowerPoint</Application>
  <PresentationFormat>Laajakuva</PresentationFormat>
  <Paragraphs>53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Wingdings</vt:lpstr>
      <vt:lpstr>1_Office-teema</vt:lpstr>
      <vt:lpstr>3A  Koulun aloitus   9.8.2023  klo 10-11.30 klo 12.15-14</vt:lpstr>
      <vt:lpstr>Oppilastietolomakkeet</vt:lpstr>
      <vt:lpstr>3A Tietokoneet</vt:lpstr>
      <vt:lpstr>Tunnukset ja salasanat kuntoon</vt:lpstr>
      <vt:lpstr>Pohdintaan: Penkkarityöryhmiä ja vastuita</vt:lpstr>
      <vt:lpstr>Ruokailun jälkeen: valintojen tarkistaminen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  Koulun aloitus   11.8.2021  klo 10-14</dc:title>
  <dc:creator>Sannaleena Sirola</dc:creator>
  <cp:lastModifiedBy>Sirola Sannaleena</cp:lastModifiedBy>
  <cp:revision>4</cp:revision>
  <dcterms:created xsi:type="dcterms:W3CDTF">2021-08-11T05:27:03Z</dcterms:created>
  <dcterms:modified xsi:type="dcterms:W3CDTF">2023-08-09T06:27:40Z</dcterms:modified>
</cp:coreProperties>
</file>