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67EA0C-A754-48B9-BD90-E6FA287F0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7F8A9E-C5F7-4AAB-9A68-B1D7C6BC54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EA5EB9-8F2B-4DD6-8595-D96EB19E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4DAB1A-0CEC-451F-8228-C44C8F67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758C70-C54C-452E-8920-7F9996A76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422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D583A-3EEE-4409-A398-13DEB553D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03E2F84-BC25-4C8D-853B-578F72520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32117D-A725-4C3B-B7A4-4A5AE617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460214-D645-4F78-9FF5-02468F46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56FA92-6106-43B2-9508-DBA8E0CF0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51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4EC1045-238F-4AD8-9614-6B5870EBA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C232C87-0F41-4381-8FA2-3B90CDA99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DC18CF-06B3-49B5-B2C1-89A15E0E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4A1A76-F4EB-4022-BDCD-9FC1872FE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DB2905-7E6A-46FA-9B42-C1CB29B6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04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F16425-522B-4B52-BD3E-6314F6E8D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997C3D-CBD8-4C74-AF9D-823D0EC1B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483D67-972D-42F9-877C-B4D00E0E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911CB3-7DB3-4E8C-BC1A-2D4CEC5F8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AA54FE-1028-4177-8173-A4794B46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44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8937B-0B0A-496A-A027-3D0BDAFE8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B22B8E-BC9F-4708-BB35-EAAD4F4D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7B3AB9-081F-4B01-B03B-7DE5BC65C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45A8B6-4D24-433D-B964-1C3D53CE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AB64C9-6199-400C-B1B8-6981D93A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16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0546B-1304-4AB2-88B6-5611F78E6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846EC9-26CC-4C76-AF24-E759B1272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36F1AD-F94E-41EC-94B3-CD1366146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F830BA-D136-4429-B8F5-EDB9389E2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D0F2E3-0B3C-4099-A186-142F0FB6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162552-C6B0-4773-9720-CB4E4C04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62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016E30-8398-4FA9-BBE8-347E1B2A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687A71-87F8-48A4-B3BD-303D2FD12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F026B2-2D3A-4A20-BC7C-55FB41D47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8F15F15-1D81-4640-B639-D7B0AC56C0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9F0EDE3-99CE-4D71-8A19-E439566AF5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5A6F721-A81A-40AE-9E81-BC582D958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D9754B5-EE32-41BD-887D-A4181422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2A419A-F157-4C72-819E-DC5E1524D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891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7805A4-4509-4449-BAAA-BBE3E0ED8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FBCB641-213C-45E5-B27D-2D4EF6976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55F157-A6AE-4CF3-87A2-A1C6DA869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11214D4-F5A4-4B49-B923-F9A23D925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32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98E7026-BD51-4B99-819D-54820538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7FD881D-92B8-410E-9325-40BCB743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654E569-4076-4A32-BD04-1A18E713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63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628CEB-918B-41B6-80BF-B6C61069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8E0D37-AB75-47A0-8AFA-1B043E715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3BE4D8-057E-4471-B94B-E17F817EE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2D9361-347F-46A4-B8DD-1964A3C8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D002FC1-E538-42FC-B0C1-B9C0A202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31701D-043A-41C8-851A-A49B06D5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86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8249E8-DD8C-4067-B0EF-77FA24EE9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3A061D3-1D9E-4268-A61B-3191D41F8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6C67A2-9CB2-4DC9-AB3C-2465FBEE1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0E6FE9F-FACE-4BED-9B8B-60E3CEDD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E8C059-7DDB-4EA2-9F3F-8128D67D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4D054B-DC89-45AA-9F63-0DC9F3F1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09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A774140-3CCA-4FEE-9256-4B2ABF4A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A63426-B699-419B-9C53-4C7218CC9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CD5A10-9D55-4C2B-B211-E60BB7AC8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C599A-0B2C-4F0D-8332-8933E223695E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FEB25E-FD6B-429A-9E05-D613F9D9F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6CE947-97E9-4CA2-BBD5-635B77386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189E5-AEB4-4840-ABC7-CCA54445A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997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5B7AAE-93ED-4347-B567-058FFFB19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spektroskopia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9FF2A0-FBC9-4462-B3EC-080B400B70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65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C3E67D3-708C-4E12-8C91-721B41EEDA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93572"/>
            <a:ext cx="10905066" cy="50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9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A7C635-A92C-41D6-99B4-081C263CD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Tulkinta ja </a:t>
            </a:r>
            <a:r>
              <a:rPr lang="fi-FI" dirty="0" err="1"/>
              <a:t>maol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4E228D-9741-4C27-8485-ECF361719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02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845C874D-80AF-2A64-DB2F-5E9CBA82D3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2240" y="3080990"/>
            <a:ext cx="7737858" cy="3979786"/>
          </a:xfr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9E5EE90A-EB34-3A4B-DAD9-17383731A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0" y="-537423"/>
            <a:ext cx="9865360" cy="703029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E30E0A-8B87-4E0F-A321-79EAA74DE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1-propanoli</a:t>
            </a:r>
          </a:p>
        </p:txBody>
      </p:sp>
    </p:spTree>
    <p:extLst>
      <p:ext uri="{BB962C8B-B14F-4D97-AF65-F5344CB8AC3E}">
        <p14:creationId xmlns:p14="http://schemas.microsoft.com/office/powerpoint/2010/main" val="225233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1F330F25-0BEF-3770-7720-71B72D805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7017" y="4206240"/>
            <a:ext cx="6184983" cy="324446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7EF98F4-5B11-4443-B0F1-10A5BC9A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propanaali</a:t>
            </a:r>
            <a:endParaRPr lang="fi-FI" dirty="0"/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F3BBAFBF-B716-1620-6520-36B6D940DD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85590" y="-312787"/>
            <a:ext cx="10845030" cy="7345617"/>
          </a:xfrm>
        </p:spPr>
      </p:pic>
    </p:spTree>
    <p:extLst>
      <p:ext uri="{BB962C8B-B14F-4D97-AF65-F5344CB8AC3E}">
        <p14:creationId xmlns:p14="http://schemas.microsoft.com/office/powerpoint/2010/main" val="4255400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222C9F-E31D-4329-9B3E-07E35A5F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Propaanihappo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F90975E-11E2-CF60-EA84-40D25DE1C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583" y="3084620"/>
            <a:ext cx="5526257" cy="2833978"/>
          </a:xfrm>
          <a:prstGeom prst="rect">
            <a:avLst/>
          </a:prstGeom>
        </p:spPr>
      </p:pic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8F31182A-F66E-437B-111D-9432665621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08320" y="1320250"/>
            <a:ext cx="6583680" cy="4995271"/>
          </a:xfrm>
        </p:spPr>
      </p:pic>
    </p:spTree>
    <p:extLst>
      <p:ext uri="{BB962C8B-B14F-4D97-AF65-F5344CB8AC3E}">
        <p14:creationId xmlns:p14="http://schemas.microsoft.com/office/powerpoint/2010/main" val="121733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1491C9-E2BD-41DA-BBFB-966645FF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Spektroskopian toimintaperiaatteet ja mitä </a:t>
            </a:r>
            <a:r>
              <a:rPr lang="fi-FI"/>
              <a:t>tietoa saa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8F1EA2-4682-4D0E-A9F8-70CB5D227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IR: infrapunavalolla säteilytetään. Molekyylien väliset sidokset värähtelevät</a:t>
            </a:r>
          </a:p>
          <a:p>
            <a:r>
              <a:rPr lang="fi-FI" dirty="0"/>
              <a:t>H-NMR. Magneettikenttä saa erilaiset vetyatomit värähtelemään eri tavoilla</a:t>
            </a:r>
          </a:p>
          <a:p>
            <a:r>
              <a:rPr lang="fi-FI" dirty="0"/>
              <a:t>IR: tunnistetaan funktionaalisia ryhmiä. Sormenjälkialuetta vertailemalla päätellään mikä molekyyli on oikeasti kyseessä</a:t>
            </a:r>
          </a:p>
          <a:p>
            <a:r>
              <a:rPr lang="fi-FI" dirty="0"/>
              <a:t>H_NMR: varmistaa funktionaalisia ryhmiä ja kertoo kuinka monessa erilaisessa ympäristössä vetyä on</a:t>
            </a:r>
          </a:p>
        </p:txBody>
      </p:sp>
    </p:spTree>
    <p:extLst>
      <p:ext uri="{BB962C8B-B14F-4D97-AF65-F5344CB8AC3E}">
        <p14:creationId xmlns:p14="http://schemas.microsoft.com/office/powerpoint/2010/main" val="644711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198A5-FC11-1A28-AA1C-7F3EB013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5C34C06-9203-4A98-3E6D-86F1B42878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720" y="514885"/>
            <a:ext cx="9631680" cy="6200968"/>
          </a:xfrm>
        </p:spPr>
      </p:pic>
    </p:spTree>
    <p:extLst>
      <p:ext uri="{BB962C8B-B14F-4D97-AF65-F5344CB8AC3E}">
        <p14:creationId xmlns:p14="http://schemas.microsoft.com/office/powerpoint/2010/main" val="132027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60</Words>
  <Application>Microsoft Office PowerPoint</Application>
  <PresentationFormat>Laajakuva</PresentationFormat>
  <Paragraphs>10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spektroskopia</vt:lpstr>
      <vt:lpstr>PowerPoint-esitys</vt:lpstr>
      <vt:lpstr>Tulkinta ja maol</vt:lpstr>
      <vt:lpstr>1-propanoli</vt:lpstr>
      <vt:lpstr>propanaali</vt:lpstr>
      <vt:lpstr>Propaanihappo</vt:lpstr>
      <vt:lpstr>Spektroskopian toimintaperiaatteet ja mitä tietoa saa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spektroskopia</dc:title>
  <dc:creator>Leppänen Riku Joonatan</dc:creator>
  <cp:lastModifiedBy>Leppänen Riku Joonatan</cp:lastModifiedBy>
  <cp:revision>4</cp:revision>
  <dcterms:created xsi:type="dcterms:W3CDTF">2022-01-14T06:38:57Z</dcterms:created>
  <dcterms:modified xsi:type="dcterms:W3CDTF">2025-09-03T07:08:12Z</dcterms:modified>
</cp:coreProperties>
</file>