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BFF762-DF75-4579-9213-318A893F0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5AAAB2-44EF-4B9E-A001-5C5DF2A8A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F59135-FC3D-4169-A1BC-ED115F52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8DAACC-B52F-4F75-A20F-D2562E951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5364EF-F416-4756-9AD6-7E086846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399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08D1EF-69F4-4134-952D-63FBD038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D5BD69-4982-4A10-93D7-38A24884E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8F89FC-628B-4D76-A20C-3E6660037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8BB8A1-D443-4D41-A3C6-269363BBD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03435C-08D2-4AB2-B825-5D05BEC2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17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FC8D7C3-3C66-4D2F-BCBA-CBCDDF5B1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216B298-9AD1-4BAE-A528-D670768BB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2C6C25-35AA-43A6-9038-5C78E8860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9F4F3D-CEE6-48E5-966B-FF897FB1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38E3F2-6727-48CF-AEB6-44FBEFABF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8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87BBB-5FA2-4CED-A6D0-FB251F28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16BD6C-9D43-44DB-BBF3-1A727E6C5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817D64-46A0-4B5E-A0EE-F1EE83E0C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32B109-CAF9-4B06-8EA8-7F832FE49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1307F6-0A34-4380-B2E0-F246AA312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44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F80C4F-7D95-4A60-82C2-568CF7637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B290B9-931F-4E15-9A58-5BB58248C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F68B14-2B73-4479-8B02-80D4EC2CD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D8851E-5DE1-4178-BF2F-04D9E935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B28017-362A-47A9-BDD6-48AD96D1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61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F8E4C2-7A54-4A48-801A-B29DB8AE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2F4E15-BAE5-40DE-A2EE-E09A843B35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DA7EF4E-0A8E-49E4-8E80-4F2572F9C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EFC12D-38F1-408D-9D55-2623B5E91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13EB1A-A1CF-46A0-AD5D-4EF778F0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5635871-2738-45FC-A491-89BBE6258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91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671BBB-DFEC-4F54-9427-3E139D6C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0801BF6-C6F1-423D-85E9-F168B1538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1F82073-5C75-4DAC-AB30-7FCB6F3C0C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D12472B-0CD0-4B0C-9AD5-B7122842D2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03E016-D75A-4F40-AF0C-1772C4D41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B71776E-3AEB-443D-8C1D-B84C51B1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9810052-E53F-4AC6-A110-FD3EF5D5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2F4401D-ED31-49D8-BD1A-F672CE718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72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9E8199-CD4D-404B-964C-142CFB3EB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7A3730-A2C1-4DA3-B570-4FC4D4066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7C0A078-D211-461C-B88E-97726A800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8AD3A5-7F3F-452C-A973-7ECFC1E5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66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657A818-51DF-4BE8-96A8-D21C8D83E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AD3C604-15CE-4FEA-93BD-6B788E788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EAB2E0B-3B4C-4A33-B931-FA47E1D7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040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A159F0-492B-41E4-894C-77D52C3B4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45A1E2-7385-4DF0-B6D7-F20AF79AC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0D2392-5FA0-48BF-AF52-F37A3D616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5E904FB-EC5B-490F-B4C1-60B36CE4E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CD779AB-81D5-4123-8025-14875FE61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08E920-A9D4-4EEA-AC83-15386921F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185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2D860-419E-4CE9-A133-A4B6C0F2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F59BAF3-BA3D-42C6-805B-DC200E65B9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1C0E7A3-7A3D-4599-B157-751DEA058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DDE04-CA6A-4730-B597-7096C829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6604E4-762A-40CA-8DAA-DBDADBC2D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749F9B5-295D-4A44-96A2-1533858B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120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5F10868-A54C-4BD2-8204-74D269BC7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0C6BBDF-DCC3-4C08-9E26-FD0706348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F8064F-3FF2-4632-8DED-E4B28EAD64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9B83C-FA97-415A-84EB-98F229E18B65}" type="datetimeFigureOut">
              <a:rPr lang="fi-FI" smtClean="0"/>
              <a:t>18.8.2025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9F9AFE-9F1E-4130-9D1D-971376934A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968D6B-25F6-4836-A961-81148E16F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A1965-9074-4AF7-9C79-32EE334C1A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086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E85EB2-2DF0-4792-849D-11A48C2569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sähkökemia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8364F0-4C3D-45C0-9666-AC4DCB08E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72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A3D23-2028-4EC2-9D74-FCDA326CF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078325C8-5BED-4860-A5A8-2C933928CF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4561" y="588936"/>
            <a:ext cx="11183729" cy="497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780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593BFD-09F6-491A-98EC-B294B8341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Katodi ja anodi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46C7C6-F7CD-40F6-9BE9-BF9149178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76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4AFAA4-4D57-48DE-81D2-DB5FC23F5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9B9C-369E-49F3-B249-B2519F98A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Katodi elektrodi, jolla tapahtuu pelkistyminen</a:t>
            </a:r>
          </a:p>
          <a:p>
            <a:r>
              <a:rPr lang="fi-FI" dirty="0"/>
              <a:t>Anodi on elektrodi jolla tapahtuu hapettuminen</a:t>
            </a:r>
          </a:p>
        </p:txBody>
      </p:sp>
    </p:spTree>
    <p:extLst>
      <p:ext uri="{BB962C8B-B14F-4D97-AF65-F5344CB8AC3E}">
        <p14:creationId xmlns:p14="http://schemas.microsoft.com/office/powerpoint/2010/main" val="3580539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D351FC-017E-4AF9-A0F6-C8874711C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Galvaaninen kenno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F16342-9371-4D31-B2B5-3AF324E05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06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9145E9-C3AD-4403-8C34-72E1255F4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174127FD-24F1-4E89-877E-00B84C3665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0087"/>
            <a:ext cx="10785529" cy="633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575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606DC1-130F-49FE-A0C5-ED552174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Elektrolyysikenno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52945F-5232-42BB-87ED-D092DEF63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413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CA35F6-56C0-0579-6A00-D974518B6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AFFFFFB6-05C8-2DF1-3025-661D2F9BF7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880197"/>
              </p:ext>
            </p:extLst>
          </p:nvPr>
        </p:nvGraphicFramePr>
        <p:xfrm>
          <a:off x="3265714" y="516890"/>
          <a:ext cx="1788424" cy="4878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8424">
                  <a:extLst>
                    <a:ext uri="{9D8B030D-6E8A-4147-A177-3AD203B41FA5}">
                      <a16:colId xmlns:a16="http://schemas.microsoft.com/office/drawing/2014/main" val="208327946"/>
                    </a:ext>
                  </a:extLst>
                </a:gridCol>
              </a:tblGrid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k2019 2.3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0677231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k2019 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1361523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k2020 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144272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>
                          <a:effectLst/>
                        </a:rPr>
                        <a:t>s2020 8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1412177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k2021 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153429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>
                          <a:effectLst/>
                        </a:rPr>
                        <a:t>s2021 5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5188702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s2022 7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8659544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>
                          <a:effectLst/>
                        </a:rPr>
                        <a:t>k2023 11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3846569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s2023 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6529978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>
                          <a:effectLst/>
                        </a:rPr>
                        <a:t>k2024 2</a:t>
                      </a:r>
                      <a:endParaRPr lang="fi-FI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1184195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k2024 7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0221256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k2024 9.1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5705273"/>
                  </a:ext>
                </a:extLst>
              </a:tr>
              <a:tr h="340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400" u="none" strike="noStrike" dirty="0">
                          <a:effectLst/>
                        </a:rPr>
                        <a:t>k2025 7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5381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2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B78FAD-0584-42F9-B2BD-79669B83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Osareaktiot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59F94A-7AED-480F-B2B1-C2EFF82A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67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C6BEDE-97C5-4A02-A99D-67D88616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jännitesarja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B3A650-851D-4E4E-9E2F-354C54948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74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1B45EC-A7E7-498E-9FCE-06776DB12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Korroosio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3CBADA-8072-4512-97C6-4A9791ED9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175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78C6EC-0D9F-47F9-8A3F-FE6E67F81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86B7922B-8E66-4943-BECD-F86ED6AF6D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3428" y="2216258"/>
            <a:ext cx="8953694" cy="3734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46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9EC93A-8AD8-4773-B3F8-B17CE109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Korroosion vähentäminen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D8C064-9877-48A2-9748-2922AD7EA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889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9B521F-3A38-49A2-8660-429C5328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Normaalipotentiaali määrittäminen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15B608-69F9-4EF0-9357-3C6F44C75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530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83AAEC-B2DA-4911-9227-9A52728E7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Normaalipotentiaalien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5A1CDC-85A8-4E66-AC78-400775419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Reaktioiden tasapainottaminen</a:t>
            </a:r>
          </a:p>
        </p:txBody>
      </p:sp>
    </p:spTree>
    <p:extLst>
      <p:ext uri="{BB962C8B-B14F-4D97-AF65-F5344CB8AC3E}">
        <p14:creationId xmlns:p14="http://schemas.microsoft.com/office/powerpoint/2010/main" val="1663570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BC5B55-46F6-4A4B-9CC8-086DC029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Kennot ja niiden sovelluksia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527836-7D70-4726-9995-37392A5E5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27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Office PowerPoint</Application>
  <PresentationFormat>Laajakuva</PresentationFormat>
  <Paragraphs>34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Office-teema</vt:lpstr>
      <vt:lpstr>sähkökemia</vt:lpstr>
      <vt:lpstr>Osareaktiot</vt:lpstr>
      <vt:lpstr>jännitesarja</vt:lpstr>
      <vt:lpstr>Korroosio</vt:lpstr>
      <vt:lpstr>PowerPoint-esitys</vt:lpstr>
      <vt:lpstr>Korroosion vähentäminen</vt:lpstr>
      <vt:lpstr>Normaalipotentiaali määrittäminen</vt:lpstr>
      <vt:lpstr>Normaalipotentiaalien käyttö</vt:lpstr>
      <vt:lpstr>Kennot ja niiden sovelluksia</vt:lpstr>
      <vt:lpstr>PowerPoint-esitys</vt:lpstr>
      <vt:lpstr>Katodi ja anodi</vt:lpstr>
      <vt:lpstr>PowerPoint-esitys</vt:lpstr>
      <vt:lpstr>Galvaaninen kenno</vt:lpstr>
      <vt:lpstr>PowerPoint-esitys</vt:lpstr>
      <vt:lpstr>Elektrolyysikenno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sähkökemia</dc:title>
  <dc:creator>Leppänen Riku Joonatan</dc:creator>
  <cp:lastModifiedBy>Leppänen Riku Joonatan</cp:lastModifiedBy>
  <cp:revision>3</cp:revision>
  <dcterms:created xsi:type="dcterms:W3CDTF">2021-12-12T12:13:54Z</dcterms:created>
  <dcterms:modified xsi:type="dcterms:W3CDTF">2025-08-18T10:52:57Z</dcterms:modified>
</cp:coreProperties>
</file>