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0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37E092-6234-42D7-A4C6-63ABD25AE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40915E-BDAA-4E0A-B965-56651974E3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8F99DAB-2615-4BC5-8534-C01B272A8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4C56FB-9906-42F4-B589-01CCE0BDF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57FE37-F9A2-4653-9D95-4B82D5F3D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1766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00EC983-77BE-4E25-BDC3-0DCD52E85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9D090AE-118F-4D98-9B0B-74D6583DFF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98C349B-A6ED-48B6-AD58-CC8A99CB7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6F435C4-EC9D-4BB3-A776-914301567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4ECA71C-81AC-4B63-A5CB-8D345AB4B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13704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D07D0FEB-986C-4399-9F6E-308EE8A29E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A2680629-94D4-4269-88A1-225DDF84F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4F8B6C7-2CEE-4C24-9829-54840CC76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D0CECA-416C-4159-844E-8191118C3C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D6E565B-B295-497B-8BF0-7DDC2F6CB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7676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D341313-824C-47BB-8972-F55651E99F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3BD56E0-2709-4491-A9EF-72D81C443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7CB6857-3492-4E11-B7AF-96DA8DFF27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135C118-6589-4093-8E22-64CCF34FA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7BBEC5-3C81-47D9-96A1-08F59E369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3055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E63B6E-AAC1-4C20-9922-83C9E4E5B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A06F880-D87E-4248-B53C-B28400F179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EBE62B-3924-4187-B965-1910B35B1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CB575EE-8DD1-499A-889E-D536AA752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CC583A-D2F0-459E-909B-00C2FC4BD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13788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F4EC33-F717-4432-A8EB-44500CE54E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F9F941F-1128-4E60-84EA-EB64DAC45D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F277268-9C7D-406A-9B02-29EE9E9A7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204493F-126F-450D-837F-FF84D0CF0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C9CF5DD-22B5-4C99-9213-25DBB7316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C23248A-9C95-48FD-ACA0-7B4DA4283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6358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F5D680-623D-42F8-B972-50A3B1796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8D553DB-C67F-41E0-BCAA-8AA02E1169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644D5BC-EB48-4892-9293-B5F5B256B5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3F80727-570E-415C-8036-54D0EECCC7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B45CC2D-8C13-4B12-A67A-4CD33891AF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3C96BA2D-6AB2-4CB7-BF67-E78D6BBFF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A51867-D4A6-458B-B038-838E671B6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6C74C53B-2330-46F2-A273-D09D6CE67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4175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EEB909-9C88-4EC6-81AA-E64E55D9C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912F18A-5102-4722-AAA6-BF52F74D9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C056A18-4BAC-4484-95F7-40ABE9488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9FF96C4-A33B-4056-AF31-7FAFB5A822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2586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062F0304-E476-46A2-BCA7-0BACAEF2F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A32D37F-AC79-48DD-B4E5-43D3A5C420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7446ECA-84FF-4F4D-8AD2-A533DB79D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43079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ACCAF4-AA60-44BA-BEA1-B74087D46F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2C1ABD4-A5AF-4E2A-A6A5-7B12C4DEA4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581C144-27DE-4342-B557-A2D550AE98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02027A7-883B-4D86-87DF-D82AD5346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7306F8E-4912-4484-B9BF-BE8269305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E21793A-9D21-4C6C-9895-340BB936DD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1048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5BDD67E-F183-46B8-9A76-19F0D52B8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4BBFC697-D175-4B51-9DFC-EBDBEBAADA8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910F25B-DADD-4E37-92BB-C051C81C89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3ADD3D3-A793-469C-8061-1C729E059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180268-0501-4C50-A533-AB6B6752E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43B4EB-B016-42ED-B7AB-8A5312AF6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8630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B47B4A-B0EA-4E8A-B1EB-8E2E833A35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56076B4-7275-4A25-9FBF-97C0B62A6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87E31B6-6E11-4B66-942D-EC50FD9858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61023E-B7BB-45D5-8257-66A8BB646312}" type="datetimeFigureOut">
              <a:rPr lang="fi-FI" smtClean="0"/>
              <a:t>9.9.2024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CBA4F29-454A-44A6-9A0E-BD45DE0E60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5D5517-E1DA-47F5-87B5-4B7318171C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3B3E3-071E-4AC0-8052-0395B6C2A36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401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le.fi/plus/abitreenit/2019/kevat/KE-fi/index.html#q4" TargetMode="External"/><Relationship Id="rId2" Type="http://schemas.openxmlformats.org/officeDocument/2006/relationships/hyperlink" Target="https://yle.fi/plus/abitreenit/2019/syksy/KE-fi/index.html#q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le.fi/plus/abitreenit/2021/Syksy/2021-09-23_KE_fi/index.html#5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MmgGm_93CJdywOUzJnihdfM4twbvYBQQ/view" TargetMode="External"/><Relationship Id="rId2" Type="http://schemas.openxmlformats.org/officeDocument/2006/relationships/hyperlink" Target="https://drive.google.com/file/d/1LgCtkYP3A2z43jCxY7-WGJcRG658oLNt/view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rive.google.com/file/d/1RyJvOkHPjAbom0wSfzs1I-ozQdV6kbJe/view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738610-60A6-4688-9F0C-357280ED885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Kromatografisia erotusmenetelmiä ja video tehtäviä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B515938-A8B3-4007-8BB3-0384620AF9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882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452E101-E4AD-4BA2-8260-A65402590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Kromatografiset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7F8058D-D7DE-4367-AC4B-258C19B398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Liikkuva faasi ja staattinen faasi</a:t>
            </a:r>
          </a:p>
          <a:p>
            <a:r>
              <a:rPr lang="fi-FI" dirty="0"/>
              <a:t>Esim. Paperikromatografia tai fruktoosin valmistus</a:t>
            </a:r>
          </a:p>
        </p:txBody>
      </p:sp>
    </p:spTree>
    <p:extLst>
      <p:ext uri="{BB962C8B-B14F-4D97-AF65-F5344CB8AC3E}">
        <p14:creationId xmlns:p14="http://schemas.microsoft.com/office/powerpoint/2010/main" val="31385514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B9C3C28-AB40-4BE0-8F84-A00B03384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videomateriaaleja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DFF07C-8874-44CB-9678-1A4037791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https://yle.fi/plus/abitreenit/2019/syksy/KE-fi/index.html#q7</a:t>
            </a:r>
            <a:endParaRPr lang="fi-FI" dirty="0"/>
          </a:p>
          <a:p>
            <a:r>
              <a:rPr lang="fi-FI" dirty="0">
                <a:hlinkClick r:id="rId3"/>
              </a:rPr>
              <a:t>https://yle.fi/plus/abitreenit/2019/kevat/KE-fi/index.html#q4</a:t>
            </a:r>
            <a:endParaRPr lang="fi-FI" dirty="0"/>
          </a:p>
          <a:p>
            <a:r>
              <a:rPr lang="fi-FI" dirty="0">
                <a:hlinkClick r:id="rId4"/>
              </a:rPr>
              <a:t>https://yle.fi/plus/abitreenit/2021/Syksy/2021-09-23_KE_fi/index.html#5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95993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69B79A-01EE-4624-B7B3-5F266BC4F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AFA0B7-B7BC-4506-A50A-F03CD9102A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https://drive.google.com/file/d/1LgCtkYP3A2z43jCxY7-WGJcRG658oLNt/view</a:t>
            </a:r>
            <a:endParaRPr lang="fi-FI" dirty="0"/>
          </a:p>
          <a:p>
            <a:r>
              <a:rPr lang="fi-FI" dirty="0">
                <a:hlinkClick r:id="rId3"/>
              </a:rPr>
              <a:t>https://drive.google.com/file/d/1MmgGm_93CJdywOUzJnihdfM4twbvYBQQ/view</a:t>
            </a:r>
            <a:endParaRPr lang="fi-FI" dirty="0"/>
          </a:p>
          <a:p>
            <a:r>
              <a:rPr lang="fi-FI">
                <a:hlinkClick r:id="rId4"/>
              </a:rPr>
              <a:t>https://drive.google.com/file/d/1RyJvOkHPjAbom0wSfzs1I-ozQdV6kbJe/view</a:t>
            </a:r>
            <a:endParaRPr lang="fi-FI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840427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766FBF-5147-0448-BD9C-A3C734A9A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Marvin</a:t>
            </a:r>
            <a:r>
              <a:rPr lang="fi-FI" dirty="0"/>
              <a:t> ominaisuuksia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5C6267-44F4-FFA9-5398-62E1B54A3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93293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732FC78-64C8-8A0B-68C7-BDC69D541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Ajankäyttö kokeessa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ED19D4-8797-67A9-0B6F-181F4DBCA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3692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D83B39-A538-7A4F-E13F-6AE249CD86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Monivalintavinkkejä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B84191-E656-AAF5-C8EC-375255A44E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4811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138</Words>
  <Application>Microsoft Office PowerPoint</Application>
  <PresentationFormat>Laajakuva</PresentationFormat>
  <Paragraphs>15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Office-teema</vt:lpstr>
      <vt:lpstr>Kromatografisia erotusmenetelmiä ja video tehtäviä</vt:lpstr>
      <vt:lpstr>Kromatografiset</vt:lpstr>
      <vt:lpstr>videomateriaaleja</vt:lpstr>
      <vt:lpstr>vastauksia</vt:lpstr>
      <vt:lpstr>Marvin ominaisuuksia</vt:lpstr>
      <vt:lpstr>Ajankäyttö kokeessa</vt:lpstr>
      <vt:lpstr>Monivalintavinkkejä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Kromatografisia erotusmenetelmiä ja video tehtäviä</dc:title>
  <dc:creator>Leppänen Riku Joonatan</dc:creator>
  <cp:lastModifiedBy>Leppänen Riku Joonatan</cp:lastModifiedBy>
  <cp:revision>2</cp:revision>
  <dcterms:created xsi:type="dcterms:W3CDTF">2022-01-23T12:50:40Z</dcterms:created>
  <dcterms:modified xsi:type="dcterms:W3CDTF">2024-09-09T15:32:16Z</dcterms:modified>
</cp:coreProperties>
</file>