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7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7A513E-DAD7-46C3-87E5-BAAC6B7AD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83AF262-4D67-4A59-940A-036857B639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1572AF4-2909-42E1-A229-FE03282E2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96B5-E4ED-4C91-8006-70EC0279F378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8461A11-8AA4-4937-9A0A-601D857BB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2015EF0-A18A-4FA1-B7D5-FF0564DAD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A5A9-EE23-4547-B927-5B18479255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9308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DE22CE-D5AF-46A6-B74A-52C3E80E5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F40EBB4-681E-4564-89BA-431BD39604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F334B0-77FC-4998-8FB1-215F61B8C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96B5-E4ED-4C91-8006-70EC0279F378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64F2DB3-2217-4886-9A4B-061995C64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1A42AFA-1823-4A3C-9521-D69596720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A5A9-EE23-4547-B927-5B18479255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021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D1F3F7C-CE52-475A-BD8E-7633C2D5C9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9BB9A4A-FA7E-447B-B2C9-1AE680CB9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50FA8EB-F973-42F7-9FB4-1BC87F2AE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96B5-E4ED-4C91-8006-70EC0279F378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DBAD7A3-186A-4287-98B1-E996E0828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2FCBEB7-2713-406A-B917-7818ADF0A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A5A9-EE23-4547-B927-5B18479255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8486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D1AE99-C74B-4F4F-945F-D0981736E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51CB24-F96B-4597-9DA2-D549B05FE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7B73472-3237-4F28-8804-2B967A006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96B5-E4ED-4C91-8006-70EC0279F378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C36DE62-5BB1-48B1-A426-9F0AD59B7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3ED7063-1AD6-4302-B857-548DAFA5E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A5A9-EE23-4547-B927-5B18479255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545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06F0E24-4CD9-4359-AC72-6A9CC4359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2A31DB0-32C2-4FDF-A8EF-5F8239FF8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A393651-A187-4B5B-A534-23A98B0A4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96B5-E4ED-4C91-8006-70EC0279F378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6B217F8-62ED-417C-95B1-E7AB947F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F9EDA06-9E40-4FA8-AFF8-52CFFF5BC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A5A9-EE23-4547-B927-5B18479255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507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1AC18E-EEC8-4EA4-BCF1-8ECE6D9E1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C3212D-3686-4396-A3E2-94DD3DA947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5218B1F-1A19-491A-9F06-7AEA65683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AE2C022-EA54-45AA-B1D8-75EF1011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96B5-E4ED-4C91-8006-70EC0279F378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7C17958-9DB0-433C-9760-18235CE41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FC83F97-001F-488B-B0BE-A7A5EC2B9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A5A9-EE23-4547-B927-5B18479255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875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694ED8-B9D0-47DE-9E9F-E1CFA54EB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92BD453-A3C1-4D77-AE8F-8DF1AA6B7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0827759-AD31-4AE7-9858-02BCEB285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E18BD6C-F0CF-4E37-BC9E-AA3E1AE857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E56EFE5-F4D8-4236-B890-5480F8EDA7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FD394F8-63C2-408A-9BD0-BAA250DFC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96B5-E4ED-4C91-8006-70EC0279F378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D182F4-CBD9-40E5-83E2-494D6B7E5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F13FF37-051B-4060-B651-5A776B65A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A5A9-EE23-4547-B927-5B18479255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006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5EF6F3-84F7-429E-AC7F-28FE7028A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8AB5856-FBD7-4F93-A27B-FCCDE9EB5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96B5-E4ED-4C91-8006-70EC0279F378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7A2814C-7AE3-44DA-B3FF-B961EA4AD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93D0806-89A0-4E9C-80C3-B22CB3078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A5A9-EE23-4547-B927-5B18479255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864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DC40258-0300-420B-BED9-61FD4B69A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96B5-E4ED-4C91-8006-70EC0279F378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20D4C81-3746-42F3-A329-D9A459033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556EBA1-3FE1-4E48-B070-C21CD4AD8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A5A9-EE23-4547-B927-5B18479255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45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5D71FC-6A58-42C9-B422-EDFF3B6B8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D2BB8F-7170-42ED-91EC-0025C863D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B0D9D69-929B-4325-86D7-0E30C359F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1636B1A-F0C5-4847-9EE5-9574F22D0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96B5-E4ED-4C91-8006-70EC0279F378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225BA91-C4B4-4930-8DA1-9FD9940B5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5B84EE3-0F53-48C4-92BB-2AC9580A2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A5A9-EE23-4547-B927-5B18479255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055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2C2CF7-9CF7-4383-B3E1-CACBC5BB2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562DDFF-E469-48DC-881E-9BC72991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F849C8C-FF8A-4AAE-AF79-872FAF678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EC29255-1F71-4962-8224-B9D47072E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96B5-E4ED-4C91-8006-70EC0279F378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2020319-AF4D-4A93-8115-F959E11A0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C880DD2-2399-451D-AA0D-96A688B63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A5A9-EE23-4547-B927-5B18479255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67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4F84F0B-AAE3-42E9-A3D1-0F9E20536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E556B0F-0F8A-41B9-82A8-C281D4112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818494F-7473-46DC-A2F0-1C99DF3A2A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396B5-E4ED-4C91-8006-70EC0279F378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194842B-F19A-4D9A-BA3B-AADC6EA3F6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2A0BB0F-B038-495F-94EC-1A11D5E1EF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FA5A9-EE23-4547-B927-5B18479255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380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F71959-10CD-45B0-8526-77ED19ACA5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Tasapainoreaktiot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FC28C33-0D48-4B43-AD42-C40359614D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0637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8DF626-73BC-4833-BB43-0BA7EB9CF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Tasapainolaskut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B4515D9-3C92-4EBE-A29C-410D3B835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2028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FA3C45-0E7C-42EC-8D81-C86E512BE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Dynaaminen tasapainotila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590A8CA-EBB9-4854-A441-DA250B931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Etenevä ja palautuva reaktio tapahtuvat samalla nopeudella</a:t>
            </a:r>
          </a:p>
          <a:p>
            <a:r>
              <a:rPr lang="fi-FI" dirty="0"/>
              <a:t>Kiinteä ja nestefaasi (liukeneminen)</a:t>
            </a:r>
          </a:p>
        </p:txBody>
      </p:sp>
    </p:spTree>
    <p:extLst>
      <p:ext uri="{BB962C8B-B14F-4D97-AF65-F5344CB8AC3E}">
        <p14:creationId xmlns:p14="http://schemas.microsoft.com/office/powerpoint/2010/main" val="458149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45860264-337E-4C5C-8F25-3034EF5F90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917" y="78058"/>
            <a:ext cx="10846676" cy="670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643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9B85D6-F979-4A10-845B-5EA58DC66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Tasapainon asettuminen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EE0A51-18AE-4769-B2C1-36570C882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Koska konsentraatio vaikuttaa reaktionopeuteen, etenevä reaktio hidastuu ennen tasapainotilan saavuttamista ja palautva reaktio nopeutuu</a:t>
            </a:r>
          </a:p>
        </p:txBody>
      </p:sp>
    </p:spTree>
    <p:extLst>
      <p:ext uri="{BB962C8B-B14F-4D97-AF65-F5344CB8AC3E}">
        <p14:creationId xmlns:p14="http://schemas.microsoft.com/office/powerpoint/2010/main" val="3422151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EADEF-A8AC-43AA-8B85-68DCDC573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Massavaikutuksen laki syventävää teoriaa</a:t>
            </a:r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5BDEB144-2CD2-4E1C-8831-95B41A5ED7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02674" y="1292774"/>
            <a:ext cx="2530137" cy="1175418"/>
          </a:xfrm>
          <a:prstGeom prst="rect">
            <a:avLst/>
          </a:prstGeom>
        </p:spPr>
      </p:pic>
      <p:pic>
        <p:nvPicPr>
          <p:cNvPr id="5" name="Sisällön paikkamerkki 3">
            <a:extLst>
              <a:ext uri="{FF2B5EF4-FFF2-40B4-BE49-F238E27FC236}">
                <a16:creationId xmlns:a16="http://schemas.microsoft.com/office/drawing/2014/main" id="{003075D4-1576-407D-9DE9-C84543A02D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270" y="2594315"/>
            <a:ext cx="10215460" cy="367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922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B3825A-DC2D-408B-AEE7-CD07181BF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Tasapainovakio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D554C758-55AF-4151-B0C8-E128E82C80B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fi-FI" dirty="0"/>
                  <a:t>Reaktiolle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𝑎𝐴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𝑏𝐵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&lt;→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𝑐𝐶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𝑑𝐷</m:t>
                    </m:r>
                  </m:oMath>
                </a14:m>
                <a:r>
                  <a:rPr lang="fi-FI" dirty="0"/>
                  <a:t> tasapainovakion lauseke 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</m:d>
                          </m:e>
                          <m:sup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p>
                        </m:sSup>
                        <m:sSup>
                          <m:sSup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</m:d>
                          </m:e>
                          <m:sup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</m:e>
                          <m:sup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p>
                        </m:sSup>
                        <m:sSup>
                          <m:sSup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d>
                          </m:e>
                          <m:sup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p>
                        </m:s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fi-FI" dirty="0"/>
              </a:p>
              <a:p>
                <a:r>
                  <a:rPr lang="fi-FI" dirty="0"/>
                  <a:t>Jos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fi-FI" dirty="0"/>
                  <a:t>, niin tasapaino on lähtöaineiden puolella</a:t>
                </a:r>
              </a:p>
              <a:p>
                <a:r>
                  <a:rPr lang="fi-FI" dirty="0"/>
                  <a:t>Jos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fi-FI" dirty="0"/>
                  <a:t>, tasapaino on tuotteiden puolella</a:t>
                </a:r>
              </a:p>
              <a:p>
                <a:r>
                  <a:rPr lang="fi-FI" dirty="0"/>
                  <a:t>Tasapainovakion käyttö:</a:t>
                </a:r>
              </a:p>
              <a:p>
                <a:r>
                  <a:rPr lang="fi-FI" dirty="0"/>
                  <a:t>Tasapainokonsentraatioiden selvittäminen (taulukko)</a:t>
                </a:r>
              </a:p>
              <a:p>
                <a:r>
                  <a:rPr lang="fi-FI" dirty="0"/>
                  <a:t>Reaktio-olosuhteiden muutos, mikä on uusi tasapaino?</a:t>
                </a:r>
              </a:p>
              <a:p>
                <a:r>
                  <a:rPr lang="fi-FI" dirty="0"/>
                  <a:t>Onko tasapaino saavutettu? Mihin suuntaan reaktio etenee?</a:t>
                </a:r>
              </a:p>
              <a:p>
                <a:pPr lvl="1"/>
                <a:r>
                  <a:rPr lang="fi-FI" dirty="0"/>
                  <a:t>Sijoitetaan konsentraatio tasapainovakion lausekkeeseen. Jos tulos on pienempi kuin tasapainovakio etenevä reaktio on nopeampi.</a:t>
                </a:r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D554C758-55AF-4151-B0C8-E128E82C80B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501" r="-638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6066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96F9D1-6C27-4E92-A794-01BC1337A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Ulkoiset häiriöt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FB9562B-826A-47C7-AEFF-210AD8C7C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Le</a:t>
            </a:r>
            <a:r>
              <a:rPr lang="fi-FI" dirty="0"/>
              <a:t> </a:t>
            </a:r>
            <a:r>
              <a:rPr lang="fi-FI" dirty="0" err="1"/>
              <a:t>Châtelierin</a:t>
            </a:r>
            <a:r>
              <a:rPr lang="fi-FI" dirty="0"/>
              <a:t> periaate: Reaktio pyrkii kumoamaan ulkoiset muutokset</a:t>
            </a:r>
          </a:p>
          <a:p>
            <a:r>
              <a:rPr lang="fi-FI" dirty="0"/>
              <a:t>Lämpötilan muutokset, lämpötilan nosto nopeuttaa </a:t>
            </a:r>
            <a:r>
              <a:rPr lang="fi-FI" dirty="0" err="1"/>
              <a:t>endotermistä</a:t>
            </a:r>
            <a:r>
              <a:rPr lang="fi-FI" dirty="0"/>
              <a:t> reaktiota</a:t>
            </a:r>
          </a:p>
          <a:p>
            <a:r>
              <a:rPr lang="fi-FI" dirty="0"/>
              <a:t>Paine, kaasuilla, paineen nosto siirtää tasapainoa sille puolelle jolla reaktioyhtälön kertoimien summa on pienempi</a:t>
            </a:r>
          </a:p>
          <a:p>
            <a:r>
              <a:rPr lang="fi-FI" dirty="0"/>
              <a:t>Konsentraatio, kun ainetta lisätään reaktio pyrkii käyttämään sitä pois</a:t>
            </a:r>
          </a:p>
          <a:p>
            <a:r>
              <a:rPr lang="fi-FI" dirty="0"/>
              <a:t>Jos ainetta otetaan pois reaktio pyrkii tuottamaan sitä lisää</a:t>
            </a:r>
          </a:p>
        </p:txBody>
      </p:sp>
    </p:spTree>
    <p:extLst>
      <p:ext uri="{BB962C8B-B14F-4D97-AF65-F5344CB8AC3E}">
        <p14:creationId xmlns:p14="http://schemas.microsoft.com/office/powerpoint/2010/main" val="2768762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4CE4FF-08B4-4C35-8A55-C00EA276D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Konsentraation (paineen) muutos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1E0AB9-F9D0-43F6-B35B-A10C81725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241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2E8046-A5C7-4583-AA30-3F6E2492A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Lämpötilan muutos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B99053-A9C4-4011-981A-8992A8ECC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9606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175</Words>
  <Application>Microsoft Office PowerPoint</Application>
  <PresentationFormat>Laajakuva</PresentationFormat>
  <Paragraphs>26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Office-teema</vt:lpstr>
      <vt:lpstr>Tasapainoreaktiot</vt:lpstr>
      <vt:lpstr>Dynaaminen tasapainotila</vt:lpstr>
      <vt:lpstr>PowerPoint-esitys</vt:lpstr>
      <vt:lpstr>Tasapainon asettuminen</vt:lpstr>
      <vt:lpstr>Massavaikutuksen laki syventävää teoriaa</vt:lpstr>
      <vt:lpstr>Tasapainovakio</vt:lpstr>
      <vt:lpstr>Ulkoiset häiriöt</vt:lpstr>
      <vt:lpstr>Konsentraation (paineen) muutos</vt:lpstr>
      <vt:lpstr>Lämpötilan muutos</vt:lpstr>
      <vt:lpstr>Tasapainolaskut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Tasapainoreaktiot</dc:title>
  <dc:creator>Leppänen Riku Joonatan</dc:creator>
  <cp:lastModifiedBy>Leppänen Riku Joonatan</cp:lastModifiedBy>
  <cp:revision>2</cp:revision>
  <dcterms:created xsi:type="dcterms:W3CDTF">2021-12-17T06:31:24Z</dcterms:created>
  <dcterms:modified xsi:type="dcterms:W3CDTF">2023-09-06T07:00:03Z</dcterms:modified>
</cp:coreProperties>
</file>