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7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67EA0C-A754-48B9-BD90-E6FA287F0A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AE7F8A9E-C5F7-4AAB-9A68-B1D7C6BC5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1EA5EB9-8F2B-4DD6-8595-D96EB19E9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84DAB1A-0CEC-451F-8228-C44C8F675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4758C70-C54C-452E-8920-7F9996A76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94227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ECD583A-3EEE-4409-A398-13DEB553D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03E2F84-BC25-4C8D-853B-578F725203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932117D-A725-4C3B-B7A4-4A5AE617D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7460214-D645-4F78-9FF5-02468F46C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156FA92-6106-43B2-9508-DBA8E0CF0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4517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4EC1045-238F-4AD8-9614-6B5870EBA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C232C87-0F41-4381-8FA2-3B90CDA99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7DC18CF-06B3-49B5-B2C1-89A15E0E7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94A1A76-F4EB-4022-BDCD-9FC1872FE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5DB2905-7E6A-46FA-9B42-C1CB29B69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3041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0F16425-522B-4B52-BD3E-6314F6E8D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9997C3D-CBD8-4C74-AF9D-823D0EC1B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C483D67-972D-42F9-877C-B4D00E0E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7911CB3-7DB3-4E8C-BC1A-2D4CEC5F8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EAA54FE-1028-4177-8173-A4794B46B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89440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438937B-0B0A-496A-A027-3D0BDAFE8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EB22B8E-BC9F-4708-BB35-EAAD4F4DB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B7B3AB9-081F-4B01-B03B-7DE5BC65C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445A8B6-4D24-433D-B964-1C3D53CE8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5AB64C9-6199-400C-B1B8-6981D93A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8416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20546B-1304-4AB2-88B6-5611F78E6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5846EC9-26CC-4C76-AF24-E759B12727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436F1AD-F94E-41EC-94B3-CD1366146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A4F830BA-D136-4429-B8F5-EDB9389E2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0D0F2E3-0B3C-4099-A186-142F0FB6A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A162552-C6B0-4773-9720-CB4E4C04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4627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016E30-8398-4FA9-BBE8-347E1B2AE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687A71-87F8-48A4-B3BD-303D2FD12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DF026B2-2D3A-4A20-BC7C-55FB41D47C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58F15F15-1D81-4640-B639-D7B0AC56C0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C9F0EDE3-99CE-4D71-8A19-E439566AF5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A5A6F721-A81A-40AE-9E81-BC582D958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7D9754B5-EE32-41BD-887D-A4181422A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572A419A-F157-4C72-819E-DC5E1524D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5891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7805A4-4509-4449-BAAA-BBE3E0ED8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9FBCB641-213C-45E5-B27D-2D4EF6976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C55F157-A6AE-4CF3-87A2-A1C6DA869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11214D4-F5A4-4B49-B923-F9A23D92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4326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D98E7026-BD51-4B99-819D-54820538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7FD881D-92B8-410E-9325-40BCB743A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654E569-4076-4A32-BD04-1A18E7131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3636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628CEB-918B-41B6-80BF-B6C610692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B8E0D37-AB75-47A0-8AFA-1B043E715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13BE4D8-057E-4471-B94B-E17F817EEA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52D9361-347F-46A4-B8DD-1964A3C8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D002FC1-E538-42FC-B0C1-B9C0A202A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F31701D-043A-41C8-851A-A49B06D5F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8186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F8249E8-DD8C-4067-B0EF-77FA24EE9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73A061D3-1D9E-4268-A61B-3191D41F8B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16C67A2-9CB2-4DC9-AB3C-2465FBEE1D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0E6FE9F-FACE-4BED-9B8B-60E3CEDD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6E8C059-7DDB-4EA2-9F3F-8128D67D5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84D054B-DC89-45AA-9F63-0DC9F3F11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84090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6A774140-3CCA-4FEE-9256-4B2ABF4A9C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0A63426-B699-419B-9C53-4C7218CC9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1CD5A10-9D55-4C2B-B211-E60BB7AC89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C599A-0B2C-4F0D-8332-8933E223695E}" type="datetimeFigureOut">
              <a:rPr lang="fi-FI" smtClean="0"/>
              <a:t>15.9.2023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9FEB25E-FD6B-429A-9E05-D613F9D9F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E6CE947-97E9-4CA2-BBD5-635B773861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189E5-AEB4-4840-ABC7-CCA54445A93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4997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5B7AAE-93ED-4347-B567-058FFFB19D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spektroskopia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F9FF2A0-FBC9-4462-B3EC-080B400B70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90654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6C3E67D3-708C-4E12-8C91-721B41EED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893572"/>
            <a:ext cx="10905066" cy="507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93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A7C635-A92C-41D6-99B4-081C263CD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Tulkinta ja </a:t>
            </a:r>
            <a:r>
              <a:rPr lang="fi-FI" dirty="0" err="1"/>
              <a:t>maol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D4E228D-9741-4C27-8485-ECF361719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73022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E30E0A-8B87-4E0F-A321-79EAA74DE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1-propanoli</a:t>
            </a:r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845C874D-80AF-2A64-DB2F-5E9CBA82D3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206" y="1505105"/>
            <a:ext cx="6649378" cy="3419952"/>
          </a:xfr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9E5EE90A-EB34-3A4B-DAD9-17383731A6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278" y="1171683"/>
            <a:ext cx="5734850" cy="40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332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EF98F4-5B11-4443-B0F1-10A5BC9A8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propanaali</a:t>
            </a:r>
            <a:endParaRPr lang="fi-FI" dirty="0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F3BBAFBF-B716-1620-6520-36B6D940DD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5589" y="1835052"/>
            <a:ext cx="6424292" cy="4351338"/>
          </a:xfr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1F330F25-0BEF-3770-7720-71B72D805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262" y="1690688"/>
            <a:ext cx="8335538" cy="437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400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222C9F-E31D-4329-9B3E-07E35A5F3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Propaanihappo</a:t>
            </a:r>
          </a:p>
        </p:txBody>
      </p:sp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8F31182A-F66E-437B-111D-9432665621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3338" y="1829291"/>
            <a:ext cx="5725324" cy="4344006"/>
          </a:xfr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6F90975E-11E2-CF60-EA84-40D25DE1C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103" y="2286554"/>
            <a:ext cx="6687483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33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E1491C9-E2BD-41DA-BBFB-966645FF6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Spektroskopian toimintaperiaatteet ja mitä </a:t>
            </a:r>
            <a:r>
              <a:rPr lang="fi-FI"/>
              <a:t>tietoa saa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8F1EA2-4682-4D0E-A9F8-70CB5D227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4711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13</Words>
  <Application>Microsoft Office PowerPoint</Application>
  <PresentationFormat>Laajakuva</PresentationFormat>
  <Paragraphs>6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Office-teema</vt:lpstr>
      <vt:lpstr>spektroskopia</vt:lpstr>
      <vt:lpstr>PowerPoint-esitys</vt:lpstr>
      <vt:lpstr>Tulkinta ja maol</vt:lpstr>
      <vt:lpstr>1-propanoli</vt:lpstr>
      <vt:lpstr>propanaali</vt:lpstr>
      <vt:lpstr>Propaanihappo</vt:lpstr>
      <vt:lpstr>Spektroskopian toimintaperiaatteet ja mitä tietoa saa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spektroskopia</dc:title>
  <dc:creator>Leppänen Riku Joonatan</dc:creator>
  <cp:lastModifiedBy>Leppänen Riku Joonatan</cp:lastModifiedBy>
  <cp:revision>3</cp:revision>
  <dcterms:created xsi:type="dcterms:W3CDTF">2022-01-14T06:38:57Z</dcterms:created>
  <dcterms:modified xsi:type="dcterms:W3CDTF">2023-09-15T05:25:48Z</dcterms:modified>
</cp:coreProperties>
</file>