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19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65B5DC-ADDB-4E97-A10C-A05D62BFD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62FC02C-40D3-4DE9-86CB-E8EA1FE50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37D9D1B-E4E4-4E55-A797-D59B689C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ABD98E-EC53-4C25-A50C-6EE29811B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2847BB-159C-483D-B7D2-9707F902E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030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D5929E-E778-46CD-B29F-65BA935E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A526B2D-ED1F-4265-9848-51F21F882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EB1ABC-D5D4-4B0D-A2EA-35FD3DCE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79915F4-25BD-49E2-ACA7-7CB630BA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F2E141A-9BEE-4F80-8A76-6098E1298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670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0EE80D1-CA3A-4CB0-846A-17D3B8CA3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57E48A4-4266-4D47-87F2-894873877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EBB43E-78FF-4B0B-9C40-17C0D5A9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77DD18B-C2DF-4183-9D13-84EF2A31D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8824EF7-0C76-4E02-A9D0-90C931DF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265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F1D904-3E6A-4399-8AE2-164D52606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53A0B4-E373-4C63-B219-B71522B5C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9D35DD7-C8C8-46A8-8003-D9303BE88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EF97FF-6C7A-4801-8B79-1D9FD834A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EA04EB7-5A15-461B-86B6-1D7114E96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51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20993C-A10D-41A7-A399-4AD010626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B46D291-E4A8-4FC8-9C3C-09DE80D97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14BFFA-3D25-4F37-9A5E-156B8641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385A0C-7765-44E9-9CB7-926067C5A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AA2C8A0-4D8F-4226-95EF-AB5C6D7FD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1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88CE9A-7F50-4B6B-888E-7F1B54AB1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A9A201-B14C-45C3-B2B7-86C5842C9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8A19DB7-EF58-4F88-AFE9-049F0FC29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5F1B194-4463-459F-93ED-4676EA082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8D5FE19-2041-43E6-BB63-1064F3C30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2051A94-B498-4D15-A7FE-2C8FCEBE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664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C4EDBD-DD2B-4BCD-B143-51028188E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06AFC96-232D-4CF3-9E9B-C5757E104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3FFCF51-32E4-41E0-84BD-7B4E9B4DE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6E07E79-632F-4985-9346-9728EFFCD4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EC26194-FA77-4126-ABDA-9FB0F9901A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B2E4D24-E908-4D60-8473-37C967F94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8D9A2D5-031C-4F36-B2D2-EDE4ED55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D5DEDCD-8B86-4A00-A14F-EDC300E4D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176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A3E1D8-B386-4561-9A2C-0348D06C2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90260DA-0066-48AF-8AA8-69074EF8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373E2A3-6A0D-4121-940C-6C876B769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FBE09BB-E46E-46F3-A495-C979D426F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563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1C61532-CF61-4F92-96D6-FB4B29D10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F8F9213-9B02-4E31-8ACA-20DFC8E17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F974E1A-7234-41F0-851A-96F23A1C2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26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CC77B6-09B8-41C1-AAE9-B4F03F927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63F479-D04D-4B63-AB0B-3C464AD79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3A5B373-26B8-4564-A941-A12CF9652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4089565-37EA-404B-A97C-7DE5C30AA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59342E9-F281-4487-9A13-7F08AB30C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3BF4A44-ACCB-41D8-9C99-C25973FD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102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AC419F-A29D-4D8F-ACD2-37ABA35E4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D652AAD-D02F-48E5-B82F-BEB73047C2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C3A4E52-C017-4EE2-A7F2-5A8FEFCBC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C13B1EB-3F6B-4528-A6AB-B475029CF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088146F-0F96-4193-AE11-14375B66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8F7EA62-9FD0-4BB3-80BF-7D806FD08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912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C28B45-80DD-449B-B83D-EAFFDEB9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1F11697-627B-415F-954D-D92B74935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B7C42D-B4C4-4EE2-88AF-EB6222AEFF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E8CA4-EFF6-47DA-91C4-78CB48B2B168}" type="datetimeFigureOut">
              <a:rPr lang="fi-FI" smtClean="0"/>
              <a:t>11.1.2022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D57D23-7143-4EB5-9C86-6BA432283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5BE368E-6C12-400F-B663-25747048B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D9E76-B0BF-4746-8A1B-F3056FE2C5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91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0ACD96-C5B5-4C02-A52A-EFB83BEE52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Orgaanisten yhdisteiden reaktiot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7B86A1-3D72-4E33-921D-A4DA6323AE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367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E09C30-69B9-4553-B9C1-D37393F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Yhdisteille tyypilliset reaktiot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7FCAF9-5BA0-47DD-BE41-FFE8BCE91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err="1"/>
              <a:t>Alkaanit</a:t>
            </a:r>
            <a:r>
              <a:rPr lang="fi-FI" dirty="0"/>
              <a:t> </a:t>
            </a:r>
            <a:r>
              <a:rPr lang="fi-FI" dirty="0">
                <a:sym typeface="Wingdings" panose="05000000000000000000" pitchFamily="2" charset="2"/>
              </a:rPr>
              <a:t> </a:t>
            </a:r>
          </a:p>
          <a:p>
            <a:r>
              <a:rPr lang="fi-FI" dirty="0" err="1">
                <a:sym typeface="Wingdings" panose="05000000000000000000" pitchFamily="2" charset="2"/>
              </a:rPr>
              <a:t>Alkyylihalogenidit</a:t>
            </a:r>
            <a:r>
              <a:rPr lang="fi-FI" dirty="0">
                <a:sym typeface="Wingdings" panose="05000000000000000000" pitchFamily="2" charset="2"/>
              </a:rPr>
              <a:t> </a:t>
            </a:r>
          </a:p>
          <a:p>
            <a:r>
              <a:rPr lang="fi-FI" dirty="0" err="1">
                <a:sym typeface="Wingdings" panose="05000000000000000000" pitchFamily="2" charset="2"/>
              </a:rPr>
              <a:t>Alkeenit</a:t>
            </a:r>
            <a:r>
              <a:rPr lang="fi-FI" dirty="0">
                <a:sym typeface="Wingdings" panose="05000000000000000000" pitchFamily="2" charset="2"/>
              </a:rPr>
              <a:t>/</a:t>
            </a:r>
            <a:r>
              <a:rPr lang="fi-FI" dirty="0" err="1">
                <a:sym typeface="Wingdings" panose="05000000000000000000" pitchFamily="2" charset="2"/>
              </a:rPr>
              <a:t>alkyynit</a:t>
            </a:r>
            <a:endParaRPr lang="fi-FI" dirty="0">
              <a:sym typeface="Wingdings" panose="05000000000000000000" pitchFamily="2" charset="2"/>
            </a:endParaRPr>
          </a:p>
          <a:p>
            <a:r>
              <a:rPr lang="fi-FI" dirty="0">
                <a:sym typeface="Wingdings" panose="05000000000000000000" pitchFamily="2" charset="2"/>
              </a:rPr>
              <a:t>Aromaattiset hiilivedyt </a:t>
            </a:r>
          </a:p>
          <a:p>
            <a:r>
              <a:rPr lang="fi-FI" dirty="0">
                <a:sym typeface="Wingdings" panose="05000000000000000000" pitchFamily="2" charset="2"/>
              </a:rPr>
              <a:t>Alkoholit </a:t>
            </a:r>
          </a:p>
          <a:p>
            <a:r>
              <a:rPr lang="fi-FI" dirty="0">
                <a:sym typeface="Wingdings" panose="05000000000000000000" pitchFamily="2" charset="2"/>
              </a:rPr>
              <a:t>Fenolit </a:t>
            </a:r>
          </a:p>
          <a:p>
            <a:r>
              <a:rPr lang="fi-FI" dirty="0">
                <a:sym typeface="Wingdings" panose="05000000000000000000" pitchFamily="2" charset="2"/>
              </a:rPr>
              <a:t>Aldehydit </a:t>
            </a:r>
          </a:p>
          <a:p>
            <a:r>
              <a:rPr lang="fi-FI" dirty="0">
                <a:sym typeface="Wingdings" panose="05000000000000000000" pitchFamily="2" charset="2"/>
              </a:rPr>
              <a:t>Karboksyylihapot </a:t>
            </a:r>
          </a:p>
          <a:p>
            <a:r>
              <a:rPr lang="fi-FI" dirty="0" err="1">
                <a:sym typeface="Wingdings" panose="05000000000000000000" pitchFamily="2" charset="2"/>
              </a:rPr>
              <a:t>hydroksihapot</a:t>
            </a:r>
            <a:r>
              <a:rPr lang="fi-FI" dirty="0">
                <a:sym typeface="Wingdings" panose="05000000000000000000" pitchFamily="2" charset="2"/>
              </a:rPr>
              <a:t>, aminohapot </a:t>
            </a:r>
          </a:p>
          <a:p>
            <a:r>
              <a:rPr lang="fi-FI" dirty="0">
                <a:sym typeface="Wingdings" panose="05000000000000000000" pitchFamily="2" charset="2"/>
              </a:rPr>
              <a:t>Esterit 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829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48496A-125B-470E-B412-7BDE82061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substituutioreaktio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5A78E4-9AB0-48F4-A6C8-63A45154D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0497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AAE92B-BD1C-4CC4-A37E-4AF5EE1BF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additioreaktio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752EF2-128E-4182-AB7A-8DFCAEB2B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9059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2ECA40-0C16-4292-8D29-1084D77E7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Hapettuminen ja pelkistyminen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3C6EDE-255C-497D-B122-6B4E96E47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895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DBC120-2630-4414-890E-A0394CB96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Protolysoituminen</a:t>
            </a:r>
            <a:r>
              <a:rPr lang="fi-FI" dirty="0"/>
              <a:t> ja neutraloituminen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F7437D-035D-4CEB-ACD4-9A0480C8E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4384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1C81CA-483B-40C4-A4E4-3863CF9E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kondensaatioreaktiot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1CC050-BE9E-4613-A9CF-B40C1901C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8204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</Words>
  <Application>Microsoft Office PowerPoint</Application>
  <PresentationFormat>Laajakuva</PresentationFormat>
  <Paragraphs>17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Orgaanisten yhdisteiden reaktiot</vt:lpstr>
      <vt:lpstr>Yhdisteille tyypilliset reaktiot</vt:lpstr>
      <vt:lpstr>substituutioreaktio</vt:lpstr>
      <vt:lpstr>additioreaktio</vt:lpstr>
      <vt:lpstr>Hapettuminen ja pelkistyminen</vt:lpstr>
      <vt:lpstr>Protolysoituminen ja neutraloituminen</vt:lpstr>
      <vt:lpstr>kondensaatioreaktiot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Orgaanisten yhdisteiden reaktiot</dc:title>
  <dc:creator>Leppänen Riku Joonatan</dc:creator>
  <cp:lastModifiedBy>Leppänen Riku Joonatan</cp:lastModifiedBy>
  <cp:revision>1</cp:revision>
  <dcterms:created xsi:type="dcterms:W3CDTF">2022-01-11T16:32:23Z</dcterms:created>
  <dcterms:modified xsi:type="dcterms:W3CDTF">2022-01-11T16:35:13Z</dcterms:modified>
</cp:coreProperties>
</file>