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2725D7-9688-4AAD-8186-4A06C595ED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CD3056-4FFA-4E95-9EF1-620DE4ABA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FCD15A-FAD5-4C03-9727-3D2629E7F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40F14E8-3BBE-416D-8356-BC825F291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5EF1680-EF87-44DB-95C6-6AD54D381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211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F2AF6A-898F-4B1D-A1C4-2398300F9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5034498-9175-4EBF-BA09-71815444A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ABA65BF-A1B6-4F01-893D-4C85A3A4B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2373999-AC6C-4990-BCD8-DFF39A63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536DD54-886E-45F0-87F0-E5A216D42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968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CD16C23A-619D-451E-8ABE-00123222EE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0005171-023A-44DC-B468-64C982589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1EE3FFB-B488-400E-8303-257695847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14DD7AA-C8AC-46F4-8646-DFACC3A4B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25938E4-0917-4659-96EB-21B1CDE5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454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75DBB3-1BE9-4AD1-8324-1F4C040C9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E6E98F9-0346-44BA-BC56-54DA5F8F9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2047FEF-81F5-4B20-8988-DF0ACD704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D8FB04-2DB1-48D5-BE94-0C32551D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22B834-A9B6-4BC3-8A03-286B71AB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609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476A9B-A50B-4CA6-B320-A80732F8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2A587E8-7BE5-40AC-A6E0-7FD0A5779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DC49839-AD65-41B2-92F8-105B198B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3617CA-C00D-4E91-BD53-0A084811E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5D2E00D-E5B2-4C71-AC85-52DAF8C1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935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F63B45-12DC-452B-A868-89449F5FE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2E107FC-B0A2-437C-8EF0-CF0D6CB49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7076394-2810-42D1-BD58-9495E075D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4D3124B-A195-41F1-B832-E03577F5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F721D27-136C-4CC8-986B-5C29FC84D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5C51537-ED0C-4F05-9B87-5DDF19597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102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7F7614-3B58-4E60-AD9C-A432A2E62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37EF4B1-6D49-4287-BA9C-135CBC023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0B6A4F1-8FFB-44C0-9236-CF0788266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9CEA6D4-B0C1-4CBE-A12D-0B48600D0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C19C4EC-8445-4AAF-89AE-3B4FB68DB9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5853868-BB61-482C-A84A-0B6627A4B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5E1A418-5F42-4673-A8C6-D8DF03FE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A6C2CB4-85AD-4B5E-8CFB-97CEAD90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4541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ABC27E-222E-45B4-8DCC-3FFD4849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4D47104-AE1F-4E32-85AE-0D9143B99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E143AC2-15D0-47EE-B37E-F2186EC80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464937-B1B2-468F-B4CA-A5F73982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378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7DBF9B1-707E-4708-A833-AEAD6525E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5655D4C-0AA0-4283-B006-74E69E461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AEADA7F-7E21-412F-AD3E-8C636AD21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550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920316-1B5D-4418-9544-15762427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2202C7-1B29-45DC-B7D0-83DC38079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26EE8C-CA1C-4ADF-AD4E-73D8F96DF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1C20DB6-5CF4-49DD-838C-E75A86599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3415519-6686-4825-B313-0643C736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BA48C38-5180-488C-A149-ECDB67BCA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31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9CEE45-317F-478E-ACB1-2578B6B9B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66D61D5-100B-4F96-8A2D-8992B0E5A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8527901-A6A8-4850-923C-BEF24FA48C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C622AEE-4D1C-4724-922C-8F0F22BB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DE5D143-41CE-459D-9E56-8C32B81D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59B3D66-3309-48FB-BDD6-32973BDF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199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1F8B8D6-CBCC-4E10-9916-4FAD54CE2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A3BBAF4-8F92-4C6E-B5FC-015C98390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3E8FD7-C6DF-4B8A-99F8-42C6AC43F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7120D-825B-47B3-AD72-009DEB4EF4F0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AF92F38-FB15-4EA8-A32C-8F488DF85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EEF920-EEFC-411B-9B09-D69E44E21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49B2B-3099-4A00-B8F0-95092C65FF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969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alkemisti.fi/2019/09/26/lewisin-kaava-muodollinen-varau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E95B67-2BE2-466A-B8BC-BBA7E8B152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Aineen rakenne ja sitoutuminen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24048B8-633E-4C08-BBA7-99DF0A9E60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2289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958CBE-0B59-85C1-05BA-06307C5BF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Ioniyhdisteiden nimeäminen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46EF1F1A-37BD-81AF-0039-6AEB3BA5A1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fi-FI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i-FI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sSub>
                              <m:sSubPr>
                                <m:ctrlPr>
                                  <a:rPr lang="fi-FI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i-FI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i-FI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i-FI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fi-FI" dirty="0"/>
              </a:p>
            </p:txBody>
          </p:sp>
        </mc:Choice>
        <mc:Fallback xmlns="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46EF1F1A-37BD-81AF-0039-6AEB3BA5A1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2751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4D6713-2ACD-E634-4A8F-EF97059A9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6DF2EB-C7BC-C4EB-DB93-B75BB91AC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99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Kirjan tehtäviä: 1.2(korjaa väärät</a:t>
            </a:r>
            <a:r>
              <a:rPr lang="fi-FI"/>
              <a:t>), 1.4, 1.5, 1.8, 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YO-tehtäviä aiheesta</a:t>
            </a:r>
          </a:p>
          <a:p>
            <a:r>
              <a:rPr lang="fi-FI" dirty="0"/>
              <a:t>S2019 5</a:t>
            </a:r>
          </a:p>
          <a:p>
            <a:r>
              <a:rPr lang="fi-FI" dirty="0"/>
              <a:t>K2019 4</a:t>
            </a:r>
          </a:p>
          <a:p>
            <a:r>
              <a:rPr lang="fi-FI" dirty="0"/>
              <a:t>K2021 7.4</a:t>
            </a:r>
          </a:p>
          <a:p>
            <a:r>
              <a:rPr lang="fi-FI" dirty="0"/>
              <a:t>K2022 7.3</a:t>
            </a:r>
          </a:p>
          <a:p>
            <a:r>
              <a:rPr lang="fi-FI" dirty="0"/>
              <a:t>S2022 3</a:t>
            </a:r>
          </a:p>
          <a:p>
            <a:r>
              <a:rPr lang="fi-FI" dirty="0"/>
              <a:t>K2023 2</a:t>
            </a:r>
          </a:p>
        </p:txBody>
      </p:sp>
    </p:spTree>
    <p:extLst>
      <p:ext uri="{BB962C8B-B14F-4D97-AF65-F5344CB8AC3E}">
        <p14:creationId xmlns:p14="http://schemas.microsoft.com/office/powerpoint/2010/main" val="3465290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567CA8-3212-4497-9BE3-C217CB3A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Luokittelu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7D3FCE-5E9E-47C2-A862-F52623D3C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Poolisuus</a:t>
            </a:r>
          </a:p>
          <a:p>
            <a:r>
              <a:rPr lang="fi-FI" dirty="0"/>
              <a:t>Molekyyliyhdisteet, ionit, metallit, alkuaineet</a:t>
            </a:r>
          </a:p>
          <a:p>
            <a:r>
              <a:rPr lang="fi-FI" dirty="0"/>
              <a:t>Epäorgaaniset ja orgaaniset</a:t>
            </a:r>
          </a:p>
          <a:p>
            <a:r>
              <a:rPr lang="fi-FI" dirty="0"/>
              <a:t>Hapot ja emäkset, (neutraalit)</a:t>
            </a:r>
          </a:p>
          <a:p>
            <a:r>
              <a:rPr lang="fi-FI" dirty="0"/>
              <a:t>Homogeeniset ja heterogeeniset seokset</a:t>
            </a:r>
          </a:p>
          <a:p>
            <a:r>
              <a:rPr lang="fi-FI" dirty="0"/>
              <a:t>Homogeenisissa vain yksi faasi</a:t>
            </a:r>
          </a:p>
          <a:p>
            <a:r>
              <a:rPr lang="fi-FI" dirty="0" err="1"/>
              <a:t>Heterogeenissa</a:t>
            </a:r>
            <a:r>
              <a:rPr lang="fi-FI" dirty="0"/>
              <a:t> useita (vaahdot, emulsiot, liete)</a:t>
            </a:r>
          </a:p>
        </p:txBody>
      </p:sp>
    </p:spTree>
    <p:extLst>
      <p:ext uri="{BB962C8B-B14F-4D97-AF65-F5344CB8AC3E}">
        <p14:creationId xmlns:p14="http://schemas.microsoft.com/office/powerpoint/2010/main" val="3888933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8F6169-9B08-4592-B692-AEF5E1400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Yhdisteiden muodostumisen perusteet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65A329-87E1-49D5-BE8B-D1F6BDD29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Lewisin kaava: </a:t>
            </a:r>
            <a:r>
              <a:rPr lang="fi-FI" dirty="0">
                <a:hlinkClick r:id="rId2"/>
              </a:rPr>
              <a:t>https://valkemisti.fi/2019/09/26/lewisin-kaava-muodollinen-varaus/</a:t>
            </a:r>
            <a:endParaRPr lang="fi-FI" dirty="0"/>
          </a:p>
          <a:p>
            <a:endParaRPr lang="fi-FI" dirty="0"/>
          </a:p>
          <a:p>
            <a:r>
              <a:rPr lang="fi-FI" dirty="0"/>
              <a:t>Ulkoelektronit</a:t>
            </a:r>
          </a:p>
          <a:p>
            <a:r>
              <a:rPr lang="fi-FI" dirty="0"/>
              <a:t>Vaikuttaa atomin reaktioherkkyyteen, sidokset muodostuu niiden välille -&gt; millaisia sidoksia ja kuinka monta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3654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547010-3816-42EF-A1D3-F9016D4F7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9185C0-38AE-4B80-B5D9-899C7C690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Kiinteän aineen säännöllinen järjestäytyminen</a:t>
            </a:r>
          </a:p>
          <a:p>
            <a:r>
              <a:rPr lang="fi-FI" dirty="0"/>
              <a:t>Tarkka sulamispiste</a:t>
            </a:r>
          </a:p>
          <a:p>
            <a:endParaRPr lang="fi-FI" dirty="0"/>
          </a:p>
          <a:p>
            <a:r>
              <a:rPr lang="fi-FI" dirty="0"/>
              <a:t>Metallihila</a:t>
            </a:r>
          </a:p>
          <a:p>
            <a:r>
              <a:rPr lang="fi-FI" dirty="0"/>
              <a:t>Ominaisuuksia: kiilto, muokattavuus, sähkönjohtavuus, lämmönjohto, läpinäkymättömyys, korkeat sulamispisteet</a:t>
            </a:r>
          </a:p>
          <a:p>
            <a:r>
              <a:rPr lang="fi-FI" dirty="0"/>
              <a:t>ionihila</a:t>
            </a:r>
          </a:p>
          <a:p>
            <a:r>
              <a:rPr lang="fi-FI" dirty="0"/>
              <a:t>Ei </a:t>
            </a:r>
            <a:r>
              <a:rPr lang="fi-FI" dirty="0" err="1"/>
              <a:t>delokalisoituneita</a:t>
            </a:r>
            <a:r>
              <a:rPr lang="fi-FI" dirty="0"/>
              <a:t> elektroneja, kova ja hauras, ei johda sähköä, vesiliukoisuus </a:t>
            </a:r>
            <a:r>
              <a:rPr lang="fi-FI" dirty="0" err="1"/>
              <a:t>hydraloituminen</a:t>
            </a:r>
            <a:r>
              <a:rPr lang="fi-FI" dirty="0"/>
              <a:t> / dissosioituminen</a:t>
            </a:r>
          </a:p>
          <a:p>
            <a:r>
              <a:rPr lang="fi-FI" dirty="0"/>
              <a:t>Amorfinen aine</a:t>
            </a:r>
          </a:p>
          <a:p>
            <a:r>
              <a:rPr lang="fi-FI" dirty="0"/>
              <a:t>Ei tarkkaa sulamispistettä, </a:t>
            </a:r>
            <a:r>
              <a:rPr lang="fi-FI" dirty="0" err="1"/>
              <a:t>esim</a:t>
            </a:r>
            <a:r>
              <a:rPr lang="fi-FI" dirty="0"/>
              <a:t> jotkin muovit, ei säännöllistä järjestystä, sidokset keskenään eri vahvuisia</a:t>
            </a:r>
          </a:p>
        </p:txBody>
      </p:sp>
    </p:spTree>
    <p:extLst>
      <p:ext uri="{BB962C8B-B14F-4D97-AF65-F5344CB8AC3E}">
        <p14:creationId xmlns:p14="http://schemas.microsoft.com/office/powerpoint/2010/main" val="153080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54AE83-60B4-4CF1-B088-1E4E87D5C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Hilatyyppien vertailua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FB94B07E-1393-5C74-5E4F-8C9E8C374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475720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fi-FI" dirty="0"/>
              <a:t>		Metallihila,	ionihila		kovalenttinen hila	poolinen	pooliton</a:t>
            </a:r>
          </a:p>
          <a:p>
            <a:pPr marL="0" indent="0">
              <a:buNone/>
            </a:pPr>
            <a:r>
              <a:rPr lang="fi-FI" dirty="0"/>
              <a:t>Sisäinen sidos	-	-		</a:t>
            </a:r>
            <a:r>
              <a:rPr lang="fi-FI" dirty="0" err="1"/>
              <a:t>koval</a:t>
            </a:r>
            <a:r>
              <a:rPr lang="fi-FI" dirty="0"/>
              <a:t>. Sidos		</a:t>
            </a:r>
            <a:r>
              <a:rPr lang="fi-FI" dirty="0" err="1"/>
              <a:t>pool</a:t>
            </a:r>
            <a:r>
              <a:rPr lang="fi-FI" dirty="0"/>
              <a:t>. </a:t>
            </a:r>
            <a:r>
              <a:rPr lang="fi-FI" dirty="0" err="1"/>
              <a:t>Koval</a:t>
            </a:r>
            <a:r>
              <a:rPr lang="fi-FI" dirty="0"/>
              <a:t>.	Pooliton</a:t>
            </a:r>
          </a:p>
          <a:p>
            <a:pPr marL="0" indent="0">
              <a:buNone/>
            </a:pPr>
            <a:r>
              <a:rPr lang="fi-FI" sz="2400" dirty="0" err="1"/>
              <a:t>Ulk</a:t>
            </a:r>
            <a:r>
              <a:rPr lang="fi-FI" sz="2400" dirty="0"/>
              <a:t>. Sidos	metallisidos	ionisidos	</a:t>
            </a:r>
            <a:r>
              <a:rPr lang="fi-FI" sz="2400" dirty="0" err="1"/>
              <a:t>koval</a:t>
            </a:r>
            <a:r>
              <a:rPr lang="fi-FI" sz="2400" dirty="0"/>
              <a:t>. Sidos		dipolidipoli/H	dispersio</a:t>
            </a:r>
          </a:p>
          <a:p>
            <a:pPr marL="0" indent="0">
              <a:buNone/>
            </a:pPr>
            <a:r>
              <a:rPr lang="fi-FI" sz="2400" dirty="0"/>
              <a:t>Sidoksen </a:t>
            </a:r>
            <a:r>
              <a:rPr lang="fi-FI" sz="2400" dirty="0" err="1"/>
              <a:t>vah</a:t>
            </a:r>
            <a:r>
              <a:rPr lang="fi-FI" sz="2400" dirty="0"/>
              <a:t>	vahva		vahva		vahva			heikko		erit. </a:t>
            </a:r>
            <a:r>
              <a:rPr lang="fi-FI" sz="2400" dirty="0" err="1"/>
              <a:t>Heik</a:t>
            </a:r>
            <a:r>
              <a:rPr lang="fi-FI" sz="2400" dirty="0"/>
              <a:t>.</a:t>
            </a:r>
          </a:p>
          <a:p>
            <a:pPr marL="0" indent="0">
              <a:buNone/>
            </a:pPr>
            <a:r>
              <a:rPr lang="fi-FI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983253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2A55E2-5379-42C3-92B0-2E545729F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olomuodot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78D378-1E74-4A1A-AB8B-0D13E01AF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Kiinteä: sidokset pysyviä, hiukkaset värähtelee paikallaan</a:t>
            </a:r>
          </a:p>
          <a:p>
            <a:r>
              <a:rPr lang="fi-FI" dirty="0"/>
              <a:t>Nesteet: sidoksia katkeile ja muodostuu jatkuvasti, pääsee sekoittumaan</a:t>
            </a:r>
          </a:p>
          <a:p>
            <a:r>
              <a:rPr lang="fi-FI" dirty="0"/>
              <a:t>Kaasu: molekyylit liikkuu vapaasti, </a:t>
            </a:r>
            <a:r>
              <a:rPr lang="fi-FI" dirty="0" err="1"/>
              <a:t>sekottuminen</a:t>
            </a:r>
            <a:r>
              <a:rPr lang="fi-FI" dirty="0"/>
              <a:t> on nopeaa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60981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7ADD71-B02F-41D6-9131-832F2760C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liukeneminen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33E343A-18A8-44DA-BAB7-AC2E8EEE5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Aineen molekyylien väliset sidokset katkeavat, aine muodostaa liuottimen kanssa uusia sidoksia</a:t>
            </a:r>
          </a:p>
          <a:p>
            <a:r>
              <a:rPr lang="fi-FI" dirty="0"/>
              <a:t>Ioni-dipolisidos</a:t>
            </a:r>
          </a:p>
          <a:p>
            <a:r>
              <a:rPr lang="fi-FI" dirty="0"/>
              <a:t>Liuottimia</a:t>
            </a:r>
          </a:p>
          <a:p>
            <a:r>
              <a:rPr lang="fi-FI" dirty="0"/>
              <a:t>Vesi, metanoli	</a:t>
            </a:r>
            <a:r>
              <a:rPr lang="fi-FI" dirty="0" err="1"/>
              <a:t>dietyylieetteri</a:t>
            </a:r>
            <a:r>
              <a:rPr lang="fi-FI" dirty="0"/>
              <a:t>, asetoni	rasvat, bensa</a:t>
            </a:r>
          </a:p>
        </p:txBody>
      </p:sp>
    </p:spTree>
    <p:extLst>
      <p:ext uri="{BB962C8B-B14F-4D97-AF65-F5344CB8AC3E}">
        <p14:creationId xmlns:p14="http://schemas.microsoft.com/office/powerpoint/2010/main" val="87560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71AE7E-2169-43F6-93E4-74D5ABEE4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Ominaisuuksien vertailua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B0DC982-F60B-4253-9151-41C551D89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Miksi aineen A kiehumispiste on korkeampi kuin aineen B?</a:t>
            </a:r>
          </a:p>
          <a:p>
            <a:r>
              <a:rPr lang="fi-FI" dirty="0"/>
              <a:t>Molekyylien välisten sidosten vahvuus</a:t>
            </a:r>
          </a:p>
          <a:p>
            <a:r>
              <a:rPr lang="fi-FI" dirty="0"/>
              <a:t>Hiiliketjun pituus, pitkä ketju -&gt; enemmän </a:t>
            </a:r>
            <a:r>
              <a:rPr lang="fi-FI" dirty="0" err="1"/>
              <a:t>dipersiovoimia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3552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C0061C-64DE-4372-941B-A25E61B09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Kokeellisia ongelmia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CE7496-90C3-416D-B718-1E5E7074C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Liukoisuusongelmat (pooliset/poolittomat liuokset, liuoksen sähkönjohtavuus, liukenemisen </a:t>
            </a:r>
            <a:r>
              <a:rPr lang="fi-FI" dirty="0" err="1"/>
              <a:t>endo</a:t>
            </a:r>
            <a:r>
              <a:rPr lang="fi-FI" dirty="0"/>
              <a:t>-/</a:t>
            </a:r>
            <a:r>
              <a:rPr lang="fi-FI" dirty="0" err="1"/>
              <a:t>eksotermisyys</a:t>
            </a:r>
            <a:r>
              <a:rPr lang="fi-FI" dirty="0"/>
              <a:t>…)</a:t>
            </a:r>
          </a:p>
          <a:p>
            <a:r>
              <a:rPr lang="fi-FI" dirty="0"/>
              <a:t>Erotusmenetelmät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0715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330</Words>
  <Application>Microsoft Office PowerPoint</Application>
  <PresentationFormat>Laajakuva</PresentationFormat>
  <Paragraphs>59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Office-teema</vt:lpstr>
      <vt:lpstr>Aineen rakenne ja sitoutuminen</vt:lpstr>
      <vt:lpstr>Luokittelu</vt:lpstr>
      <vt:lpstr>Yhdisteiden muodostumisen perusteet</vt:lpstr>
      <vt:lpstr>Hila</vt:lpstr>
      <vt:lpstr>Hilatyyppien vertailua</vt:lpstr>
      <vt:lpstr>olomuodot</vt:lpstr>
      <vt:lpstr>liukeneminen</vt:lpstr>
      <vt:lpstr>Ominaisuuksien vertailua</vt:lpstr>
      <vt:lpstr>Kokeellisia ongelmia</vt:lpstr>
      <vt:lpstr>Ioniyhdisteiden nimeäminen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Aineen rakenne ja sitoutuminen</dc:title>
  <dc:creator>Leppänen Riku Joonatan</dc:creator>
  <cp:lastModifiedBy>Leppänen Riku Joonatan</cp:lastModifiedBy>
  <cp:revision>8</cp:revision>
  <dcterms:created xsi:type="dcterms:W3CDTF">2021-11-28T12:36:08Z</dcterms:created>
  <dcterms:modified xsi:type="dcterms:W3CDTF">2026-08-14T07:01:22Z</dcterms:modified>
</cp:coreProperties>
</file>