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F9A28B-2317-9639-E692-9D23CECDD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84F39D6-DF84-B7CF-788B-C9CB7FB95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33075F-FF8B-03E4-54A3-F2445E929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FB7D-3CCC-48A0-9AE5-490ABA42C9B4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697D67A-A6D2-0BF4-AD67-9B2CE293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943233-0A38-CB3C-B8F3-37B158CBD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CD0-EA30-40AA-9B97-6220C81032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855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919D3-5FD2-C88B-BA18-93B0905D3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E33D680-3A13-0BFB-7A1B-8793001405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98F645C-2BAB-DC81-9D91-0B4CAEBB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FB7D-3CCC-48A0-9AE5-490ABA42C9B4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13D6DD-46B9-F832-BC57-81215027C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4333DB-65B0-EE60-E119-BD853A564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CD0-EA30-40AA-9B97-6220C81032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817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1E0F082-2797-AF93-3856-5CB3D7E4C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4A87953-383D-530E-5F9C-19DDF98A4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BC394F-9790-53C3-D940-2E2D32864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FB7D-3CCC-48A0-9AE5-490ABA42C9B4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1F1EB4-E942-64D0-1F27-25464010F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BEA37D-AC47-3B42-531C-12094E40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CD0-EA30-40AA-9B97-6220C81032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652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689799-0E99-A20E-D1F6-996533FFD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4D2687-6576-784D-BDC9-F3C301F9D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908CF1-A284-BB3E-6D11-036F0836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FB7D-3CCC-48A0-9AE5-490ABA42C9B4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58307F-A921-94E9-10F2-99E12C19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A736ED-D8ED-00D5-29A5-1DBB43BD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CD0-EA30-40AA-9B97-6220C81032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80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A9F5E1-E9D8-B53E-0AA3-8AFD624D1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57F511-7D37-3B4B-B043-4603D1010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2E4E8A-B3D0-2326-47B8-6CD35AF9A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FB7D-3CCC-48A0-9AE5-490ABA42C9B4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A4952D-7444-C23B-86B8-1DE6D3280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772147-2630-ADA9-7CC3-FA91E00CF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CD0-EA30-40AA-9B97-6220C81032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592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B98F81-183F-C7BA-9E76-5E1879328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B9C2D7-8D26-7CF7-FDF9-0D1403680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6DC6D12-575C-CA8A-6ADD-2984832FB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044CC9D-67EF-0249-A9CE-9A60DEA1D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FB7D-3CCC-48A0-9AE5-490ABA42C9B4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79BDD3A-68AD-91BE-B6E3-88712F15F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E69F84E-551C-B785-8865-97343C25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CD0-EA30-40AA-9B97-6220C81032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113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130938-C24B-C0C3-6E5F-DC3D7EAD2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0E105B8-2E4F-9FBD-5B3D-326B5C795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06AB71A-2F97-0C66-9A82-89DB5EB05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92BD143-F2E8-E68F-A096-129814013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DD925D2-7506-9072-6072-39409B68E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308F30A-4720-6FBE-94DC-4FD1E0DD2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FB7D-3CCC-48A0-9AE5-490ABA42C9B4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2BDC575-4E4F-1841-56EA-51E0FA9BE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361730D-1AD8-9188-C583-81A537E83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CD0-EA30-40AA-9B97-6220C81032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75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E92831-F0F5-5FF1-8E68-92A0113A9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1E03067-E9B7-9667-0956-0CD9A02C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FB7D-3CCC-48A0-9AE5-490ABA42C9B4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8A28427-1DF8-4B2D-4A68-29347CBD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825CDD-5696-CB50-5E98-781F983B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CD0-EA30-40AA-9B97-6220C81032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668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6867571-F5FC-67A8-8E40-CBEF3CAD4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FB7D-3CCC-48A0-9AE5-490ABA42C9B4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EB6C578-A945-D492-B18B-4180760AC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59A7244-3C79-DA11-D281-67A0AA32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CD0-EA30-40AA-9B97-6220C81032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73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B3B23A-9E0D-B7DA-DF20-432BE129F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5F71EE-7160-3183-DAC9-1F6E796AF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6C35409-089F-965C-F0DF-78F53D17A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6A2E169-6186-F607-CF42-ED518EDE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FB7D-3CCC-48A0-9AE5-490ABA42C9B4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3C1C6E2-1653-5D8E-4EAC-94B1DB43A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0EABE51-5A35-20E7-73D7-12AD4621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CD0-EA30-40AA-9B97-6220C81032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08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400D44-FC45-035E-ECB6-E47E1661A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1ECA3E6-8AF4-831E-4464-3F48E595C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19BACF8-19D3-A700-3EC3-714AC94A3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AA80BA2-3ED4-4468-BEC3-3045974F5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FB7D-3CCC-48A0-9AE5-490ABA42C9B4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9F2F22F-438B-A630-BF52-E141BECAA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F45CF1A-8329-9E7C-5B0D-C8461D3CD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CD0-EA30-40AA-9B97-6220C81032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890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4457F60-42FF-DA71-56B9-5B3A4C75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D522AD-0256-1ACE-F0AC-5A1CFC62A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057C75-70A9-2023-5D75-CC3652237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AFB7D-3CCC-48A0-9AE5-490ABA42C9B4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C03EA42-5345-3775-6569-25B766684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F7620D-6972-F398-4043-2111413F7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D9CD0-EA30-40AA-9B97-6220C81032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3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092A32-88A9-068E-DF06-AE8CEA4B35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Tasapainotila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3A7B0D-2213-3FEA-6454-AF8954B522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706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BA6404-D9E7-CC2F-1A6D-0E47724ED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Tasapainotila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A77A4A-B523-9303-6273-0190E6983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Monet kemialliset ilmiöt/reaktiot aiheuttavat </a:t>
            </a:r>
            <a:r>
              <a:rPr lang="fi-FI" dirty="0" err="1"/>
              <a:t>tasapainosyteemin</a:t>
            </a:r>
            <a:endParaRPr lang="fi-FI" dirty="0"/>
          </a:p>
          <a:p>
            <a:r>
              <a:rPr lang="fi-FI" dirty="0"/>
              <a:t>Esim. kylläinen suolaliuos</a:t>
            </a:r>
          </a:p>
          <a:p>
            <a:r>
              <a:rPr lang="fi-FI" dirty="0"/>
              <a:t>NaCl(s) -&gt; NaCl(</a:t>
            </a:r>
            <a:r>
              <a:rPr lang="fi-FI" dirty="0" err="1"/>
              <a:t>aq</a:t>
            </a:r>
            <a:r>
              <a:rPr lang="fi-FI" dirty="0"/>
              <a:t>)</a:t>
            </a:r>
          </a:p>
          <a:p>
            <a:r>
              <a:rPr lang="fi-FI" dirty="0"/>
              <a:t>NaCl(</a:t>
            </a:r>
            <a:r>
              <a:rPr lang="fi-FI" dirty="0" err="1"/>
              <a:t>aq</a:t>
            </a:r>
            <a:r>
              <a:rPr lang="fi-FI" dirty="0"/>
              <a:t>) -&gt; NaCl(s)</a:t>
            </a:r>
          </a:p>
          <a:p>
            <a:r>
              <a:rPr lang="fi-FI" dirty="0"/>
              <a:t>Kun kumpikin reaktio tapahtuu samalla nopeudella ollaan saavutettu </a:t>
            </a:r>
            <a:r>
              <a:rPr lang="fi-FI" b="1" dirty="0"/>
              <a:t>dynaaminen tasapinotila</a:t>
            </a:r>
          </a:p>
          <a:p>
            <a:r>
              <a:rPr lang="fi-FI" dirty="0"/>
              <a:t>Tällöin c(NaCl) ei muutu ja m(NaCl) ei muutu</a:t>
            </a:r>
          </a:p>
          <a:p>
            <a:r>
              <a:rPr lang="fi-FI" dirty="0"/>
              <a:t>Kirjoitetaan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59B19A8-E890-61CE-DBE5-E2E2C9C4F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497" y="5697452"/>
            <a:ext cx="3134162" cy="12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53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54D2CC-E0B3-0851-F760-1F8F3E744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Tasapainotilan muodostuminen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D95961-420E-C890-77D6-1DF72114F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Reaktio voi lähteä kummalta puolelta tahansa</a:t>
            </a:r>
          </a:p>
          <a:p>
            <a:r>
              <a:rPr lang="fi-FI" dirty="0"/>
              <a:t>Vasemmanpuoleisessa ammoniakin muodostusreaktio hidastuu ja typen ja vedyn muodostusreaktio nopeutuu, kunnes tasapaino saavutetaan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54FABAB6-5442-6E4F-17A5-BDFE48FEF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68443"/>
            <a:ext cx="8237927" cy="311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8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825C4F-0CF3-D447-5433-A4298D0F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Tasapainovakion lauseke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07942D-D33E-156B-CE3E-587CB019A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Tasapainovakio kertoo kuinka pitkälle reaktiotuotteiden puolelle reaktio etenee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[A], [B], [C], ja [D] ovat aineiden tasapainokonsentraatioita</a:t>
            </a:r>
          </a:p>
          <a:p>
            <a:r>
              <a:rPr lang="fi-FI" dirty="0"/>
              <a:t>Tasapainovakion yksikkö riippuu reaktion kertoimista (a, b, c, d)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9A8F399-C0B8-B939-8BF3-F71B85D91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875" y="2590776"/>
            <a:ext cx="2971172" cy="975384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623FDE72-5F6C-3955-C710-90451C76B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29000"/>
            <a:ext cx="2971172" cy="159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6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6CBB84-EB8E-3DCC-F2BA-8BDA0D6B2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Tasapainovakio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CE9BB606-273D-1DD1-3AE5-ED30FECDD2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Tasapainovakio ei kerro mitään reaktion nopeudesta</a:t>
                </a:r>
              </a:p>
              <a:p>
                <a:r>
                  <a:rPr lang="fi-FI" dirty="0"/>
                  <a:t>Etenevän ja palautuvan reaktion tasapainovakion tulo on 1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𝑒𝑟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𝑝𝑟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CE9BB606-273D-1DD1-3AE5-ED30FECDD2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11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138</Words>
  <Application>Microsoft Office PowerPoint</Application>
  <PresentationFormat>Laajakuva</PresentationFormat>
  <Paragraphs>25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Office-teema</vt:lpstr>
      <vt:lpstr>Tasapainotila</vt:lpstr>
      <vt:lpstr>Tasapainotila</vt:lpstr>
      <vt:lpstr>Tasapainotilan muodostuminen</vt:lpstr>
      <vt:lpstr>Tasapainovakion lauseke</vt:lpstr>
      <vt:lpstr>Tasapainovakio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Tasapainotila</dc:title>
  <dc:creator>Leppänen Riku Joonatan</dc:creator>
  <cp:lastModifiedBy>Leppänen Riku Joonatan</cp:lastModifiedBy>
  <cp:revision>1</cp:revision>
  <dcterms:created xsi:type="dcterms:W3CDTF">2022-08-16T06:07:36Z</dcterms:created>
  <dcterms:modified xsi:type="dcterms:W3CDTF">2022-08-16T06:19:37Z</dcterms:modified>
</cp:coreProperties>
</file>