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3" autoAdjust="0"/>
    <p:restoredTop sz="94660"/>
  </p:normalViewPr>
  <p:slideViewPr>
    <p:cSldViewPr snapToGrid="0">
      <p:cViewPr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39125B-7865-4295-B21F-4D238FD9A5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C0E071E-69E5-405E-95CD-E46F07A4EB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44615D5-DBA7-4AC9-A6B9-E5F42E7AB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108E-4613-4A59-A034-82AF44F42155}" type="datetimeFigureOut">
              <a:rPr lang="fi-FI" smtClean="0"/>
              <a:t>19.8.2022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87D3037-C41F-4D5F-8A98-F0046B58C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ABBBCFC-5CF6-46D9-BFA2-68585E255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A6660-AA6C-4763-B26F-9EFFC36B16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819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C0C0C63-B71D-4383-B2D4-3C6865C2F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C6B1D8F-369D-478E-AB62-D45F0467BB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29A43AB-0936-4DBC-9FE8-A9F212519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108E-4613-4A59-A034-82AF44F42155}" type="datetimeFigureOut">
              <a:rPr lang="fi-FI" smtClean="0"/>
              <a:t>19.8.2022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143A261-89B9-4255-83FB-28FFD5DF5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E3F932E-CBA2-4957-8883-242CB9499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A6660-AA6C-4763-B26F-9EFFC36B16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983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37E35124-83DE-4CC8-9E95-88804DA099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7E3DCB2-7F72-495E-B618-ADDA095069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F37FC00-6717-47CB-8108-F4CAC279E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108E-4613-4A59-A034-82AF44F42155}" type="datetimeFigureOut">
              <a:rPr lang="fi-FI" smtClean="0"/>
              <a:t>19.8.2022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9ADEFBE-CA77-470B-B699-0F97EE3EC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3B195F9-1F38-43CD-A4CB-2B11097C8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A6660-AA6C-4763-B26F-9EFFC36B16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867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6D2533-DEE2-46FD-8990-78D77DEB0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3B8B148-BA94-4BDC-8172-2017B2EE3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A7F56D4-42DB-4975-AD8D-C5B71F981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108E-4613-4A59-A034-82AF44F42155}" type="datetimeFigureOut">
              <a:rPr lang="fi-FI" smtClean="0"/>
              <a:t>19.8.2022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3D37326-5902-467A-A0A9-4D7A845B7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4935ED5-A7D2-4216-BCDE-853B5A2B2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A6660-AA6C-4763-B26F-9EFFC36B16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5958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6BFC1D-85BE-4F44-87C4-9119B532C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1DAB12E-1B1A-4160-90C7-85D4BE8BB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FE521F4-A10A-4386-8616-697CDCCA8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108E-4613-4A59-A034-82AF44F42155}" type="datetimeFigureOut">
              <a:rPr lang="fi-FI" smtClean="0"/>
              <a:t>19.8.2022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2FF42FD-5195-4631-9E33-628165BF5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C263A95-89A4-460E-83A2-A688C8E6B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A6660-AA6C-4763-B26F-9EFFC36B16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7286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A7C97D-C5FE-4151-B7D4-615CC8EB1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5E57A9E-827B-4EF6-8C3C-8300EAC550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7BD8502-F317-4026-80A0-CFC8E2805C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2DD024D-B43C-4600-BCE4-53A9C9B04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108E-4613-4A59-A034-82AF44F42155}" type="datetimeFigureOut">
              <a:rPr lang="fi-FI" smtClean="0"/>
              <a:t>19.8.2022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7B8C60F-7D18-468A-A144-CF79BC2A4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D694CF7-04A5-48BF-9CB1-4A9CD4B8A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A6660-AA6C-4763-B26F-9EFFC36B16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2642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DB0F939-4775-4616-87A9-89929F6DF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3C5AF55-0303-4E1E-855F-B04AB8111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F8723A8-AFB9-4D04-A242-DBCC098FF7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4D0261B0-2BA7-46C8-8D72-F3A4E990B3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0E4DE36-D642-412C-A008-7AA939882A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30202ED-E9BD-423A-A3D0-68BCDA97B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108E-4613-4A59-A034-82AF44F42155}" type="datetimeFigureOut">
              <a:rPr lang="fi-FI" smtClean="0"/>
              <a:t>19.8.2022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01BF1912-AC48-44AB-992B-C71739D67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4F9CF74-297E-4175-A9BC-B98B248D2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A6660-AA6C-4763-B26F-9EFFC36B16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0711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9BDD67-B199-427C-AED7-FE110093F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09010E6-008A-4483-A446-414D6E6A6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108E-4613-4A59-A034-82AF44F42155}" type="datetimeFigureOut">
              <a:rPr lang="fi-FI" smtClean="0"/>
              <a:t>19.8.2022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6C43A7C-B0E3-4018-88D2-994E6C31C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A47C3A2-24B2-496C-B889-FD174356F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A6660-AA6C-4763-B26F-9EFFC36B16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909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8CC4B05-7548-453A-A485-CC2A2A0E7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108E-4613-4A59-A034-82AF44F42155}" type="datetimeFigureOut">
              <a:rPr lang="fi-FI" smtClean="0"/>
              <a:t>19.8.2022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DA88A95-0A39-48B6-9F26-8AEE2E9B8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8AA1BE4-7B9F-489A-81C9-D7907C824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A6660-AA6C-4763-B26F-9EFFC36B16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2306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9B5AFB-1D86-4BEF-994D-8BC640B6B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B2E10F9-D5F6-48E6-BE98-558D2CD72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D437A0B-5035-4B20-B18B-23B3A24631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2F1642D-F6A5-4BB6-8AEA-31D9D1596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108E-4613-4A59-A034-82AF44F42155}" type="datetimeFigureOut">
              <a:rPr lang="fi-FI" smtClean="0"/>
              <a:t>19.8.2022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EE1FF7A-5D86-4AC1-84BE-44D65C8E1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C8954B4-7DC6-426E-AF26-D8A606601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A6660-AA6C-4763-B26F-9EFFC36B16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7201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681071-94B2-478D-9911-8E298508A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36F89552-1415-4A1E-B53A-603EBAC704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983DB4E-9F60-4B14-A01B-A078B3A68F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C11AA90-A812-415B-AF9E-9B2289A4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108E-4613-4A59-A034-82AF44F42155}" type="datetimeFigureOut">
              <a:rPr lang="fi-FI" smtClean="0"/>
              <a:t>19.8.2022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7D69AE6-B396-4CA7-962A-94C9F46E0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D496082-921B-41FA-B90C-4AFCFA2B4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A6660-AA6C-4763-B26F-9EFFC36B16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3009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7FA1296-A374-42CB-8191-F2282FDDF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2ADC8FD-2A8B-4258-AABD-B3534E433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58475A6-96A0-441A-AA11-C9F6FDB003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6108E-4613-4A59-A034-82AF44F42155}" type="datetimeFigureOut">
              <a:rPr lang="fi-FI" smtClean="0"/>
              <a:t>19.8.2022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CD01897-236E-4DA9-8823-3B7E7D83D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72A638-26B4-497A-928B-7122416099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A6660-AA6C-4763-B26F-9EFFC36B16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0388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DC259F-1BBE-447E-B157-CFA58D7C12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Le</a:t>
            </a:r>
            <a:r>
              <a:rPr lang="fi-FI" dirty="0"/>
              <a:t> </a:t>
            </a:r>
            <a:r>
              <a:rPr lang="fi-FI" dirty="0" err="1"/>
              <a:t>Châtelierin</a:t>
            </a:r>
            <a:r>
              <a:rPr lang="fi-FI" dirty="0"/>
              <a:t> periaate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01BECE2-D9B8-426E-B0E8-3FC03CEC46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3425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02CFB12-7009-4D20-AE26-B5A490A11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Le</a:t>
            </a:r>
            <a:r>
              <a:rPr lang="fi-FI" dirty="0"/>
              <a:t> </a:t>
            </a:r>
            <a:r>
              <a:rPr lang="fi-FI" dirty="0" err="1"/>
              <a:t>Châtelierin</a:t>
            </a:r>
            <a:r>
              <a:rPr lang="fi-FI" dirty="0"/>
              <a:t> periaate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D10D5CC-9CED-4F6E-ACB7-8622B9081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Tasapainotilassa oleva reaktio pyrkii kumoamaan systeemin tehdyt muutokset</a:t>
            </a:r>
          </a:p>
          <a:p>
            <a:r>
              <a:rPr lang="fi-FI" dirty="0"/>
              <a:t>Esim. Lämmitetään systeemiä miten tasapainoreaktiolle käy?</a:t>
            </a:r>
          </a:p>
          <a:p>
            <a:r>
              <a:rPr lang="fi-FI" dirty="0"/>
              <a:t>reaktio pyrkii jäähdyttämään ympäristöä</a:t>
            </a:r>
          </a:p>
          <a:p>
            <a:r>
              <a:rPr lang="fi-FI" dirty="0"/>
              <a:t>endoterminen reaktio kiihtyy ja eksoterminen reaktio hidastuu</a:t>
            </a:r>
          </a:p>
          <a:p>
            <a:r>
              <a:rPr lang="fi-FI" dirty="0"/>
              <a:t>eli reaktio etenee endotermiseen suuntaan</a:t>
            </a:r>
          </a:p>
        </p:txBody>
      </p:sp>
    </p:spTree>
    <p:extLst>
      <p:ext uri="{BB962C8B-B14F-4D97-AF65-F5344CB8AC3E}">
        <p14:creationId xmlns:p14="http://schemas.microsoft.com/office/powerpoint/2010/main" val="3500208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C445D8-88EA-45A6-9C46-80C463D2E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Muita keinoja vaikuttaa tasapainoon?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8FC3F93-2D22-4813-86C9-CAACE697B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  <a:p>
            <a:r>
              <a:rPr lang="fi-FI" dirty="0"/>
              <a:t>Lämpötilan muutos</a:t>
            </a:r>
          </a:p>
          <a:p>
            <a:r>
              <a:rPr lang="fi-FI" dirty="0"/>
              <a:t>paineen muutos, paineen kasvatus siirtää tasapainoa siihen suuntaan, jossa on vähemmän kaasumooleja (tilavuus)</a:t>
            </a:r>
          </a:p>
          <a:p>
            <a:r>
              <a:rPr lang="fi-FI" dirty="0"/>
              <a:t>jonkin lähtöaineen poisto/lisäys</a:t>
            </a:r>
          </a:p>
          <a:p>
            <a:r>
              <a:rPr lang="fi-FI" dirty="0"/>
              <a:t>jonkin tuotteen poisto/lisäys</a:t>
            </a:r>
          </a:p>
          <a:p>
            <a:r>
              <a:rPr lang="fi-FI" dirty="0"/>
              <a:t>katalyytti? nopeuttaa molempia reaktioita yhtä paljon eli ei vaikutusta tasapainoon</a:t>
            </a:r>
          </a:p>
        </p:txBody>
      </p:sp>
    </p:spTree>
    <p:extLst>
      <p:ext uri="{BB962C8B-B14F-4D97-AF65-F5344CB8AC3E}">
        <p14:creationId xmlns:p14="http://schemas.microsoft.com/office/powerpoint/2010/main" val="2103292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EA5B1D-93D6-4146-AA6B-7D6152C7F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Muita keinoja vaikuttaa tasapainoon?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A6AF6CD-CB8D-497C-BC36-090811A05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Konsentraation lisäys (lähtöaineet/tuotteet)</a:t>
            </a:r>
          </a:p>
          <a:p>
            <a:r>
              <a:rPr lang="fi-FI" dirty="0"/>
              <a:t>Aineen poisto (lähtöaineet/tuotteet)</a:t>
            </a:r>
          </a:p>
          <a:p>
            <a:r>
              <a:rPr lang="fi-FI" dirty="0"/>
              <a:t>Tilavuuden kasvattaminen (kaasut)</a:t>
            </a:r>
          </a:p>
          <a:p>
            <a:r>
              <a:rPr lang="fi-FI" dirty="0"/>
              <a:t>Paineen kasvattaminen (kaasut)</a:t>
            </a:r>
          </a:p>
          <a:p>
            <a:r>
              <a:rPr lang="fi-FI" dirty="0"/>
              <a:t>Katalyytin käyttö</a:t>
            </a:r>
          </a:p>
        </p:txBody>
      </p:sp>
    </p:spTree>
    <p:extLst>
      <p:ext uri="{BB962C8B-B14F-4D97-AF65-F5344CB8AC3E}">
        <p14:creationId xmlns:p14="http://schemas.microsoft.com/office/powerpoint/2010/main" val="2517611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FDB3A18-ACE6-4A69-2794-5C8CA629E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Muutosten vaikutus tasapainovakioon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44ACD9-849C-0422-41A1-544409333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vain lämpötilan muutos muuttaa tasapainovakion arvoa</a:t>
            </a:r>
          </a:p>
        </p:txBody>
      </p:sp>
    </p:spTree>
    <p:extLst>
      <p:ext uri="{BB962C8B-B14F-4D97-AF65-F5344CB8AC3E}">
        <p14:creationId xmlns:p14="http://schemas.microsoft.com/office/powerpoint/2010/main" val="609790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2E2CC6-191D-408E-AB0F-3A05A5616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Le</a:t>
            </a:r>
            <a:r>
              <a:rPr lang="fi-FI" dirty="0"/>
              <a:t> </a:t>
            </a:r>
            <a:r>
              <a:rPr lang="fi-FI" dirty="0" err="1"/>
              <a:t>Châtelierin</a:t>
            </a:r>
            <a:r>
              <a:rPr lang="fi-FI"/>
              <a:t> periaatteen </a:t>
            </a:r>
            <a:r>
              <a:rPr lang="fi-FI" dirty="0"/>
              <a:t>vaikutus teollisiin prosesseihin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64AACAA-6F5A-4527-B795-6E27A56DD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lämpötilan nosto nopeuttaa reaktiota, jos haluttu reaktio eksoterminen saanto pienenee</a:t>
            </a:r>
          </a:p>
          <a:p>
            <a:r>
              <a:rPr lang="fi-FI" dirty="0"/>
              <a:t>lisätään halpaa lähtöainetta todella paljon</a:t>
            </a:r>
          </a:p>
          <a:p>
            <a:r>
              <a:rPr lang="fi-FI" dirty="0"/>
              <a:t>reaktiotuotteen jatkuva poistaminen</a:t>
            </a:r>
          </a:p>
        </p:txBody>
      </p:sp>
    </p:spTree>
    <p:extLst>
      <p:ext uri="{BB962C8B-B14F-4D97-AF65-F5344CB8AC3E}">
        <p14:creationId xmlns:p14="http://schemas.microsoft.com/office/powerpoint/2010/main" val="2419865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89D296-DCC9-497B-BBA4-471859931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47968B-C50B-4F14-AF81-9B6482B90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2.20, 2.21, 2.22, 2.23, 2.24</a:t>
            </a:r>
          </a:p>
        </p:txBody>
      </p:sp>
    </p:spTree>
    <p:extLst>
      <p:ext uri="{BB962C8B-B14F-4D97-AF65-F5344CB8AC3E}">
        <p14:creationId xmlns:p14="http://schemas.microsoft.com/office/powerpoint/2010/main" val="2488111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158</Words>
  <Application>Microsoft Office PowerPoint</Application>
  <PresentationFormat>Laajakuva</PresentationFormat>
  <Paragraphs>28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Office-teema</vt:lpstr>
      <vt:lpstr>Le Châtelierin periaate</vt:lpstr>
      <vt:lpstr>Le Châtelierin periaate</vt:lpstr>
      <vt:lpstr>Muita keinoja vaikuttaa tasapainoon?</vt:lpstr>
      <vt:lpstr>Muita keinoja vaikuttaa tasapainoon?</vt:lpstr>
      <vt:lpstr>Muutosten vaikutus tasapainovakioon</vt:lpstr>
      <vt:lpstr>Le Châtelierin periaatteen vaikutus teollisiin prosesseihin</vt:lpstr>
      <vt:lpstr>Tehtäviä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Châtelierin periaate</dc:title>
  <dc:creator>Leppänen Riku Joonatan</dc:creator>
  <cp:lastModifiedBy>Leppänen Riku Joonatan</cp:lastModifiedBy>
  <cp:revision>4</cp:revision>
  <dcterms:created xsi:type="dcterms:W3CDTF">2021-08-17T16:10:10Z</dcterms:created>
  <dcterms:modified xsi:type="dcterms:W3CDTF">2022-08-19T06:58:06Z</dcterms:modified>
</cp:coreProperties>
</file>