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CE5772-0B77-4A2C-8207-7E9775AA6E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708A3D6-BA46-44DD-8114-7D9A0B4B8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E70D42-B244-47CC-AE36-39AC61518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60989E-EAF3-405F-9D7E-2016FD5EE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CB1F36-2A05-49EB-B8E3-B12453F13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247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78E928-D465-44B0-9A9F-ECE1C94AB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330D73E-AE3D-45B9-9302-9A326A723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54D865-0B33-4A82-AA3B-673614755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5E05F1-3906-410E-95E4-92E76D51F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59A574-68BB-461A-A8C7-EC0EF531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577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FD34120-C779-45A5-AA15-05FA6DBE7B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FFCD43-E81D-4DDA-820B-9F62A3713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22145C-475C-4B78-BE8B-5BC121F5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0C648E-40DC-4191-9529-FE13F3C04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DA083B-7757-4C8D-B4D6-28BFA048D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247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00B350-9776-4075-8B10-EF20973B6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37E6F0-82DC-4B82-BC1D-154C077F7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A4FC20-F6B4-438A-B366-6727CD7C2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F4B62A-1CE2-4531-AA93-5FAE128D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D9BADD-33C1-418B-A0BD-9518750D4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263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DD6674-6402-45BF-A94D-05A5634CA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B0B7C35-897F-4B53-91FB-9121F1B7F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022EC8-71FC-4BC3-8697-D383DE84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10166C-3469-4A9B-A0ED-D17A6F43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B40028-D153-4D09-A7B5-99BB567FF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521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1414E1-D354-4C55-8302-408D6D38E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E5FCDE-734C-4A32-97FF-8BD830F436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90D1E0-56A4-43F5-B651-65E7A82AA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0D8197-B1E1-41D3-9E55-AD0FDF8EE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6B5B051-0ABF-431D-BD7A-BD44BA1BE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F086022-42CD-48A1-A7ED-2BAF08A79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00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995A86-95AB-483C-9286-1EAB6B025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2650871-5086-4421-BE91-3878767F4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C0581A-1720-4C2B-B375-2EB0399B1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D218029-79D0-44BA-AE95-E02D92461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43781BF-0115-4F14-822B-9701B4887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F76E5C2-A494-4989-9C82-FA50D950E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FA8D0AB-B5F2-414C-B821-49D42CD90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3A2BBE7-8BD8-4619-82F6-5938D3C8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4179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48F7E5-4FC6-42C4-8870-7BEAE0B0B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F4C8ABF-6B65-455D-85E4-EB48E801B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C1F4D5B-8E9B-4763-BE25-E41E4C192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660510B-001E-4508-A154-99170CF4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488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01DA8B3-F776-42F6-8D59-DBFA657F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B523CF-AA3F-428C-B34B-B51AEBFA8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DA55157-5D7B-47A6-893D-8D89FD53D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93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E98378-B48E-4677-942F-CC2F52D09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07D214-7B14-4E48-AD48-DAEDAA750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19FF97E-5030-444E-9C60-9FEA993CA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1145D4F-EFD3-45A5-9F70-DBCF38D5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B9CFB1-464B-4738-8707-62FED6EE7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8C9BAB-04C6-492B-847A-3F650D24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80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FA61E3-4EC6-43B0-80DC-AFB5F9311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8046B91-364D-4217-B0AF-5335B4DEF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FF8D24-4EE5-41BA-9620-D19B2A32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CEE1710-FB09-4EDD-ABF0-74052BC95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DCE7F94-0D38-4AF6-BEEF-8C82ECFE0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97047A5-AC61-4B93-A854-AE02AEA62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76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27EA8E1-AE71-40AB-841A-1ABA5D0EB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DB2D73-F02D-4F6B-B6B4-25BE36E00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36FE51-814D-4E9C-A56A-2F568C135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AF7FE-5ECD-4504-B7F6-7B768942B87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919618-320A-4943-8768-CD12FA7F8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D9467D-12AB-4C71-91CA-631785990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68209-40E6-4791-9482-CD9D6CA80B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09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69D2BA-E300-45C4-90D5-D629055EC7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Reaktiosarjat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9554E13-EAB4-47D2-8ED5-5440C3B151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7223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E085D4-4E9B-07D3-8E70-EC57F775B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Ennakkotietoa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020774-2C90-2C05-5FE2-6C55D9007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497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8247EA-2746-4D52-B14A-6858606C6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Reaktiosarjan käsittely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1BD332-C8DB-41F1-9AE0-3F8F2707F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Tasapainotetaan kukin reaktio erikseen</a:t>
            </a:r>
          </a:p>
          <a:p>
            <a:r>
              <a:rPr lang="fi-FI" dirty="0"/>
              <a:t>Kerrotaan tai jaetaan reaktioyhtälöitä siten että edellisen reaktion reaktiotuote kulutetaan seuraavassa vaiheessa kokonaan. Näin sen voi vähentää yhtälön molemmilta puolilta pois.</a:t>
            </a:r>
          </a:p>
          <a:p>
            <a:r>
              <a:rPr lang="fi-FI" dirty="0"/>
              <a:t>Yhdistetään jäljelle jääneet reaktioyhtälöt</a:t>
            </a:r>
          </a:p>
          <a:p>
            <a:r>
              <a:rPr lang="fi-FI" dirty="0"/>
              <a:t>Jos samaa ainetta on sekä lähtö että tuotepuolella se voidaan vähentää pois (otetaan yhtä monta pois molemmilta puolilta)</a:t>
            </a:r>
          </a:p>
          <a:p>
            <a:r>
              <a:rPr lang="fi-FI" dirty="0"/>
              <a:t>Tarkistetaan kertoimet (pienimmät mahdolliset kokonaisluvut)</a:t>
            </a:r>
          </a:p>
          <a:p>
            <a:r>
              <a:rPr lang="fi-FI" dirty="0"/>
              <a:t>Käytetään kokonaisreaktion reaktioyhtälöä totuttuun tapaan</a:t>
            </a:r>
          </a:p>
        </p:txBody>
      </p:sp>
    </p:spTree>
    <p:extLst>
      <p:ext uri="{BB962C8B-B14F-4D97-AF65-F5344CB8AC3E}">
        <p14:creationId xmlns:p14="http://schemas.microsoft.com/office/powerpoint/2010/main" val="3759317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BB97B-E88B-4F1B-BC50-369398B31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98BC9E25-4B77-4A77-B25C-47257D413B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299" y="1690688"/>
            <a:ext cx="10763402" cy="301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800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7F281D-6B37-4611-93A4-B94924A1B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9B84AB-D01B-464E-870C-33C8CD9AF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  <a:p>
            <a:r>
              <a:rPr lang="fi-FI" dirty="0"/>
              <a:t>Kpl 1 T: 1.1, 1.2, 1.5, 1.8, Yo kevät 2022 kirja</a:t>
            </a:r>
          </a:p>
        </p:txBody>
      </p:sp>
    </p:spTree>
    <p:extLst>
      <p:ext uri="{BB962C8B-B14F-4D97-AF65-F5344CB8AC3E}">
        <p14:creationId xmlns:p14="http://schemas.microsoft.com/office/powerpoint/2010/main" val="1200049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86</Words>
  <Application>Microsoft Office PowerPoint</Application>
  <PresentationFormat>Laajakuva</PresentationFormat>
  <Paragraphs>12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Reaktiosarjat</vt:lpstr>
      <vt:lpstr>Ennakkotietoa</vt:lpstr>
      <vt:lpstr>Reaktiosarjan käsittely</vt:lpstr>
      <vt:lpstr>Esim.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Reaktiosarjat</dc:title>
  <dc:creator>Riku</dc:creator>
  <cp:lastModifiedBy>Leppänen Riku Joonatan</cp:lastModifiedBy>
  <cp:revision>4</cp:revision>
  <dcterms:created xsi:type="dcterms:W3CDTF">2020-04-24T08:11:06Z</dcterms:created>
  <dcterms:modified xsi:type="dcterms:W3CDTF">2025-11-26T16:00:10Z</dcterms:modified>
</cp:coreProperties>
</file>