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8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9FBE6B-AF79-4B93-B243-5382003F5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1B7FC6-207A-447E-96B0-98D061EF4F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4BFE4F-CB69-497F-A688-2410D4048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C9D969-2500-4FE4-8199-F299519D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5C7693-CE5F-4417-9863-6371F57FE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277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6F55A7-D341-4FEF-8B77-47BDC2E3C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3EFB316-60A5-4E48-AE58-918BCD312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37D4C4-3C0D-4A41-A5C5-361596CF6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DFA79E-B781-496B-A4F8-5B6663B65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371A6A-5A7B-45EF-AE6C-C74EECDFE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456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C08A5E3-F262-4D91-A4D3-F46EACC72A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DEAFA75-6991-4929-927E-CBC6ACFF3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E4DFA4-9223-447B-928A-DEAAD89DF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937E19-309A-41E5-9CA5-6A0135B04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529F3F-CD11-4608-A862-4994E1AC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05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C535FB-06EA-4768-9BA0-AD85C0B0B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A4A749-FA52-4270-AD69-3C858E26D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D2EE20-A160-4FB6-AB9D-2797632B2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DBF8A8-A016-40B1-A7B4-7B6BC2D63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65EE83-5165-418B-A30F-37BF225EC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051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533B15-934E-4A76-A8FB-E70DBB4F1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417F891-D54D-4E32-9E6E-80C352B97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AD024D-49A3-40C6-8AB5-283573AD4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DE2326-514A-4357-A2C6-3842CB65B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51A024-2587-4FE2-880F-2EED9E7E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400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1D97A4-DF1D-4CB0-BBBD-067A88FC6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0F4225-C8A8-4E18-B269-DCBC36E1F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4410D70-9C23-4ECB-8BD5-1B56E767D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44DD183-7D8D-4D23-868F-0300C8F77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3BADA1-2B8A-4F5C-BA06-FC11DB88E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62A02F1-0314-44A9-BBDF-90CA97BD6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92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FA7851-FA34-45DE-A6FC-8F173C6CB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1CC2D2-E192-457E-BA69-9DAFDF720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1C3E4B-3E3F-4673-ADD5-719AE4FF5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25DED3B-A520-4DA1-8B0F-E327A5B24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5C597AE-E9BA-412C-AE8D-7F671F653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7FDB395-3A3F-491F-9134-663F965F8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89CC22-7C9E-4D1B-BC13-C804ED7F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E4CC3B0-C500-4C5A-8068-D11FEB651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30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FBFF9C-13FF-4BC1-AAF7-3329FAAAD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8C0957E-24C2-4DDE-8043-5CF2773CC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D0C7BC3-6085-4D00-9BB1-A1CCA387E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515E9FB-26F7-48B4-B158-74E6F20D9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1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702F1A0-9E89-4483-9AFE-F94755D70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BECEC81-05C9-4D9F-847A-8499B620E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76981EA-661A-478B-8E3F-77393503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64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FCEC6D-A4F6-4D20-9F29-A0C7F79D1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813281-08AA-4FE9-8D2B-D8AC81BB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62327BF-60C6-490F-97F1-6478F2C0B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977384-49F3-4843-ACD2-66614AA57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607DFB-504F-4525-A6F1-8DDB64B69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963B9E-A997-4640-BB6B-A9D1D831C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854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4CD215-5056-4D8A-AED2-28FFDA663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6ED62DE-DCAD-4316-8D14-F28A0B8D76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9B7268-442B-487B-B6E3-A03E79D94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261CD7E-F60A-4F36-92AB-E25D596D6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4D7F566-9030-4C9E-A043-638A45BDC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6D372B8-1A03-4CF7-AF51-169BDDC2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86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2C558D6-3869-4D5B-A364-A9903E3E7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0E98A18-50A4-412A-91B4-70A9E83F8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E378C9-248D-4D7D-9182-2D82ADFDF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F3FCA-6BD4-41A7-8118-BA5869830157}" type="datetimeFigureOut">
              <a:rPr lang="fi-FI" smtClean="0"/>
              <a:t>11.1.2026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154280-FBD1-48D5-9406-4C13E3111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536EA7-EC9D-4F59-BE02-41FEAD63F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C2E5E-F383-47AA-B4DC-F0E2F4B2E9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54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EC49C-BA0B-4DC9-BABD-956B5E9498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Reaktiolämmön laskeminen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50F12B0-3860-4413-AEB2-69DDBE1E09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220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8A9632-2A86-4312-8BDE-E1519DA3C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E736BB9-C292-42B0-B5E7-0DADDE5DDF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31563"/>
                <a:ext cx="10515600" cy="4351338"/>
              </a:xfrm>
            </p:spPr>
            <p:txBody>
              <a:bodyPr/>
              <a:lstStyle/>
              <a:p>
                <a:r>
                  <a:rPr lang="fi-FI" dirty="0"/>
                  <a:t>Tapa 1. Muodostumislämpöjen avulla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dirty="0" smtClean="0"/>
                      <m:t>Δ</m:t>
                    </m:r>
                  </m:oMath>
                </a14:m>
                <a:r>
                  <a:rPr lang="fi-FI" dirty="0"/>
                  <a:t>H=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dirty="0" smtClean="0"/>
                      <m:t>Δ</m:t>
                    </m:r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𝑟𝑒𝑎𝑘𝑡𝑖𝑜𝑡𝑢𝑜𝑡𝑡𝑒𝑒𝑡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l-GR" dirty="0" smtClean="0"/>
                      <m:t>Δ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ä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h𝑡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ö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𝑎𝑖𝑛𝑒𝑒𝑡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dirty="0"/>
              </a:p>
              <a:p>
                <a:r>
                  <a:rPr lang="fi-FI" dirty="0" err="1"/>
                  <a:t>Huom</a:t>
                </a:r>
                <a:r>
                  <a:rPr lang="fi-FI" dirty="0"/>
                  <a:t>! Reaktioyhtälön kertoimet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E736BB9-C292-42B0-B5E7-0DADDE5DDF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31563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E32A4B8F-07F4-ED37-7226-F8873B96A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722" y="3569021"/>
            <a:ext cx="7826709" cy="74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97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7ACA66-7C85-4B82-AA81-3BE439363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95EA39-B9CF-40F2-A48E-DEAF3A1D9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 2. Sidosenergioiden avulla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015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1FBE54-A0FC-4433-935C-286BFC648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Hessin 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5E6045-6859-438E-AD1A-D9A50228E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Energian säilymisen laki tunnetaan kemiassa nimellä Hessin laki</a:t>
            </a:r>
          </a:p>
          <a:p>
            <a:r>
              <a:rPr lang="fi-FI" dirty="0"/>
              <a:t>Tutkitaan hiilidioksidin valmistusta hiilestä ja hapesta</a:t>
            </a:r>
          </a:p>
          <a:p>
            <a:r>
              <a:rPr lang="fi-FI" dirty="0"/>
              <a:t>Tapaus 1. hiili palaa suoraan hiilidioksidiksi</a:t>
            </a:r>
          </a:p>
          <a:p>
            <a:r>
              <a:rPr lang="fi-FI" dirty="0"/>
              <a:t>Tapaus 2. Hiili palaa hiilimonoksidiksi, joka reagoi hiilidioksidiksi</a:t>
            </a:r>
          </a:p>
          <a:p>
            <a:r>
              <a:rPr lang="fi-FI" dirty="0"/>
              <a:t>Mitä energian säilymisen laki tarkoittaa tälle reaktiolle?</a:t>
            </a:r>
          </a:p>
        </p:txBody>
      </p:sp>
    </p:spTree>
    <p:extLst>
      <p:ext uri="{BB962C8B-B14F-4D97-AF65-F5344CB8AC3E}">
        <p14:creationId xmlns:p14="http://schemas.microsoft.com/office/powerpoint/2010/main" val="1496860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5DDB5A-9095-48E1-83CC-5BF73BEC2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Hessin 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B162BF-3B85-4803-8E52-EEA0452D5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Entalpiamuutos tietylle reaktiolle on aina sama, riippumatta reaktion välivaiheista</a:t>
            </a:r>
          </a:p>
        </p:txBody>
      </p:sp>
      <p:pic>
        <p:nvPicPr>
          <p:cNvPr id="5" name="Kuva 4" descr="Kuva, joka sisältää kohteen teksti, Fontti, valkoinen, algebra&#10;&#10;Tekoälyllä luotu sisältö voi olla virheellistä.">
            <a:extLst>
              <a:ext uri="{FF2B5EF4-FFF2-40B4-BE49-F238E27FC236}">
                <a16:creationId xmlns:a16="http://schemas.microsoft.com/office/drawing/2014/main" id="{41A8123D-A9DB-6907-8DF8-68E0E42BB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47" y="2776404"/>
            <a:ext cx="7806408" cy="270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01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0E4C03-FDB3-4726-93A4-382B4D51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418114-07B8-48F2-811D-44B80E13F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9" y="1772186"/>
            <a:ext cx="10515600" cy="4351338"/>
          </a:xfrm>
        </p:spPr>
        <p:txBody>
          <a:bodyPr/>
          <a:lstStyle/>
          <a:p>
            <a:r>
              <a:rPr lang="fi-FI" dirty="0"/>
              <a:t>Tapa 3</a:t>
            </a:r>
          </a:p>
          <a:p>
            <a:r>
              <a:rPr lang="fi-FI" dirty="0"/>
              <a:t>Hessin lain avulla</a:t>
            </a:r>
          </a:p>
          <a:p>
            <a:r>
              <a:rPr lang="fi-FI" dirty="0"/>
              <a:t>Tunnetaan osareaktioiden entalpioita</a:t>
            </a:r>
          </a:p>
        </p:txBody>
      </p:sp>
    </p:spTree>
    <p:extLst>
      <p:ext uri="{BB962C8B-B14F-4D97-AF65-F5344CB8AC3E}">
        <p14:creationId xmlns:p14="http://schemas.microsoft.com/office/powerpoint/2010/main" val="2488239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51BAEC-8164-4E0E-91C8-8ADF1E0E9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36725-67B9-4021-82F7-754A10EF2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Kokeellisesti</a:t>
            </a:r>
          </a:p>
          <a:p>
            <a:r>
              <a:rPr lang="fi-FI" dirty="0"/>
              <a:t>Esim. liukenemislämpö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3277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091C5A-BC03-4BE2-9DF6-8FF1BC4CE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7BF2EF-6B9A-4598-8034-555A3B8EE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t:4.10, 4.11, 4.12, 4.15, 4,16</a:t>
            </a:r>
          </a:p>
        </p:txBody>
      </p:sp>
    </p:spTree>
    <p:extLst>
      <p:ext uri="{BB962C8B-B14F-4D97-AF65-F5344CB8AC3E}">
        <p14:creationId xmlns:p14="http://schemas.microsoft.com/office/powerpoint/2010/main" val="1006536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109</Words>
  <Application>Microsoft Office PowerPoint</Application>
  <PresentationFormat>Laajakuva</PresentationFormat>
  <Paragraphs>19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Reaktiolämmön laskeminen</vt:lpstr>
      <vt:lpstr>PowerPoint-esitys</vt:lpstr>
      <vt:lpstr>PowerPoint-esitys</vt:lpstr>
      <vt:lpstr>Hessin laki</vt:lpstr>
      <vt:lpstr>Hessin laki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Reaktiolämmön laskeminen</dc:title>
  <dc:creator>Riku</dc:creator>
  <cp:lastModifiedBy>Leppänen Riku Joonatan</cp:lastModifiedBy>
  <cp:revision>5</cp:revision>
  <dcterms:created xsi:type="dcterms:W3CDTF">2020-01-14T10:07:22Z</dcterms:created>
  <dcterms:modified xsi:type="dcterms:W3CDTF">2026-01-11T13:09:04Z</dcterms:modified>
</cp:coreProperties>
</file>