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0" r:id="rId7"/>
    <p:sldId id="265" r:id="rId8"/>
    <p:sldId id="26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DE07F0-03F3-4CC2-B198-7AC621B74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46C62CE-2E22-48A4-AC40-A896BE535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883057-0766-48DD-8766-4AA522802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6C455A-20CF-4FAB-9DDE-B87654615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A1181C-4397-4ABE-9052-25F958724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757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D52625-FC2E-4D5A-86EC-DAD58EE7A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2640A74-29A0-441B-B3FA-E40986475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10F7C1-0522-4CF3-B1BB-C41B618F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446E0DB-8AC8-4700-810B-074F4A3AC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73A077-579E-41AA-A8DE-00DFCC44B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624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FE8A73E-EB9D-46CF-94FF-9ACD55C358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EB98C0-2186-4E33-889A-03C626F061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41A80C-E290-4058-8099-DD2E5021A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316972-7F57-4B83-8CAC-F4EED9EB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446B98-B4D5-4DAE-B3CD-E4E726AF5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091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78B934-5DB0-4A65-9383-70B3AE30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960451-C2A2-4E41-933A-E0EDB0818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A09B31-FC09-4309-85BC-71FCA8844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B8765A-1439-42EA-AFFF-E6BA1D5CF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E342FE-73FB-49C2-94F8-D930ED5CE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077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C8DB66-E3D4-454B-AE3B-9D9E06B92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515B61-677B-4610-B21F-C6FF8BD2D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FE15DB-E8A5-45C1-AE32-A88A59427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99193A-E266-4D0E-88AC-535F28A48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D3CAA7-6190-49FF-9D56-333C42C2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362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290699-676D-4940-8FF6-DDA397DA6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76AF52-3C81-4D01-9B51-2FFE48B18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F333440-9CA5-4D09-9881-65071FDB1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B7386AB-0228-49DF-954C-63FA6FC0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B24E810-EB69-42A7-A5F9-60088AD1B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791A6D4-9815-4C39-89D7-ECA314ACC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92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6F0D95-6D91-41DA-81C3-57DEB229F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7487218-54C1-4B68-BB3C-7E9937978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3AB99F-94B8-4752-A0FB-F2F30F849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7EC7519-6360-41EC-9F25-8D939BB87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DDC4972-DE1C-443F-BD1C-BCB1EE5B79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43069B6-EBFA-4ACB-BD2C-0B514C09C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1456966-5D6C-4CFB-98F5-A31ADCCA1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914FCC0-900B-4898-B2C9-9A186606A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559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34678F-1A4C-4A5E-AE82-E947A498E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6FA798F-E728-430D-99B8-DFD840AD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ABD601F-06E0-4F58-82B6-00B4BA99F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C699353-53A7-4546-B282-A773AC2AE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347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B6C2E0D-05E6-4373-98ED-187F55E3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0AA2E2B-AF52-4348-A9DC-D2586E290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B2CF257-A14A-4568-8966-33040802C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323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2D91DB-6171-4D9E-BD61-AA1951131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C92B62-4519-4DAC-84B1-733B21462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D1927A6-D72A-4645-8650-F108698E6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51CBB90-34BC-46E7-A741-24A16FDD5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F879088-939F-407C-965E-1D55AC8F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E34B31-773D-4C5D-99AA-B83B1291E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30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81BBBD-9F22-4292-AAB0-18C331762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6568621-8DC7-4CD1-B1E1-757269CF20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9AC045D-F1BC-4479-8310-629958181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D2BF9B8-3151-47DC-AB8B-47236DDA1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2248222-87DA-4434-90B1-67893217A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B65F406-6F29-41A5-8FCF-C3ECF3F4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797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F95B3C1-85FC-4A7C-A3ED-FD5C625FC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2EB44C-91D2-4591-A035-A270190D9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07D9A9-0822-46B9-B993-52E3613A1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8828E-B0F2-4A26-BDBC-15C36549F176}" type="datetimeFigureOut">
              <a:rPr lang="fi-FI" smtClean="0"/>
              <a:t>8.1.2026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B99DB9-59B1-4738-9551-06B5B4A535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CFFDE65-7CA4-48AB-B8D4-C9B36B348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276ED-0974-4C57-803B-BBA34AE85C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204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87BAB-C55D-47D9-AF3B-FE3EA2CFF6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Reaktiolämpö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1101298-9A16-4B38-A94A-BA16D6E592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972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FB94F6-53F4-4EAB-84BA-BF303CD0B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6197DD-5E91-4AD5-9867-0013E0B9F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Endo</a:t>
            </a:r>
            <a:r>
              <a:rPr lang="fi-FI" dirty="0"/>
              <a:t>- ja eksoterminen reaktio?</a:t>
            </a:r>
          </a:p>
          <a:p>
            <a:r>
              <a:rPr lang="fi-FI" dirty="0" err="1"/>
              <a:t>Eksotermisessä</a:t>
            </a:r>
            <a:r>
              <a:rPr lang="fi-FI" dirty="0"/>
              <a:t> reaktiossa vapautuu energiaa, </a:t>
            </a:r>
            <a:r>
              <a:rPr lang="fi-FI" dirty="0" err="1"/>
              <a:t>endotermisessä</a:t>
            </a:r>
            <a:r>
              <a:rPr lang="fi-FI" dirty="0"/>
              <a:t> sitoutuu</a:t>
            </a:r>
          </a:p>
          <a:p>
            <a:r>
              <a:rPr lang="fi-FI" dirty="0"/>
              <a:t>Eksotermisessa liukenemisreaktiossa liuoksen lämpötila nousee</a:t>
            </a:r>
          </a:p>
          <a:p>
            <a:r>
              <a:rPr lang="fi-FI" dirty="0"/>
              <a:t>Reaktion energia</a:t>
            </a:r>
          </a:p>
          <a:p>
            <a:r>
              <a:rPr lang="fi-FI" dirty="0"/>
              <a:t>Kemiallisen sidoksen muodostuminen on aina eksoterminen tapahtuma</a:t>
            </a:r>
          </a:p>
          <a:p>
            <a:r>
              <a:rPr lang="fi-FI" dirty="0"/>
              <a:t>Kemiallisen yhdisteen entalpia kuvaa aineen sidoksien rikkomiseen tarvittavaa energiaa</a:t>
            </a:r>
          </a:p>
        </p:txBody>
      </p:sp>
    </p:spTree>
    <p:extLst>
      <p:ext uri="{BB962C8B-B14F-4D97-AF65-F5344CB8AC3E}">
        <p14:creationId xmlns:p14="http://schemas.microsoft.com/office/powerpoint/2010/main" val="424017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6D25C1-1CB2-4CBE-8911-898C9C57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Entalpiamuutos eli reaktiolämpö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7FBDCC-4673-48F9-8D99-E7AC6B612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ΔH=H(reaktiotuotteet)-H(lähtöaineet)</a:t>
            </a:r>
          </a:p>
          <a:p>
            <a:r>
              <a:rPr lang="fi-FI" dirty="0"/>
              <a:t>Yksikkö kJ/mol</a:t>
            </a:r>
          </a:p>
        </p:txBody>
      </p:sp>
    </p:spTree>
    <p:extLst>
      <p:ext uri="{BB962C8B-B14F-4D97-AF65-F5344CB8AC3E}">
        <p14:creationId xmlns:p14="http://schemas.microsoft.com/office/powerpoint/2010/main" val="334612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8A261D-8489-ADF1-4DCF-0C0D6C577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Palamislämpö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1454795-9FB5-F1D6-22A4-594F212858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Reaktioentalpia kun yksi mooli ainetta palaa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1454795-9FB5-F1D6-22A4-594F212858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6739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F1C717-3CAA-59A9-AF48-31863429A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 ja sidokset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C04ED9-F647-9DFA-A10C-6E6DB03F1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119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755962-2A2F-4FDC-A7FC-80C34F3E8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62CFD7B-2353-4B7B-92F9-611A73895C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Reaktiolämpö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𝑎𝑞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+6 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→6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+6 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r>
                  <a:rPr lang="fi-FI" dirty="0"/>
                  <a:t>             </a:t>
                </a:r>
                <a:r>
                  <a:rPr lang="el-GR" dirty="0"/>
                  <a:t>Δ</a:t>
                </a:r>
                <a:r>
                  <a:rPr lang="fi-FI" dirty="0"/>
                  <a:t>H=-2816kJ/mol</a:t>
                </a:r>
              </a:p>
              <a:p>
                <a:r>
                  <a:rPr lang="fi-FI" dirty="0"/>
                  <a:t>Palamislämpö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→ 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</m:d>
                  </m:oMath>
                </a14:m>
                <a:r>
                  <a:rPr lang="fi-FI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i-FI" b="0" i="0" dirty="0" smtClean="0">
                            <a:latin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fi-FI" dirty="0"/>
                  <a:t>=-285kJ/mol</a:t>
                </a:r>
              </a:p>
              <a:p>
                <a:r>
                  <a:rPr lang="fi-FI" dirty="0"/>
                  <a:t>Liukenemislämpö: 1 mol jotain ainetta liukenee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𝑠𝑜𝑙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fi-FI" dirty="0"/>
              </a:p>
              <a:p>
                <a:r>
                  <a:rPr lang="fi-FI" dirty="0"/>
                  <a:t>Muodostumislämpö (</a:t>
                </a:r>
                <a:r>
                  <a:rPr lang="fi-FI" dirty="0" err="1"/>
                  <a:t>maol</a:t>
                </a:r>
                <a:r>
                  <a:rPr lang="fi-FI" dirty="0"/>
                  <a:t> s.149) 1 mol jotain yhdistettä muodostuu alkuaineistaan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62CFD7B-2353-4B7B-92F9-611A73895C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7891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461EBA-1A7E-1E8A-41B2-E8464F95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Energiakaaviot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810DD4-642C-1DD5-B13A-D0DEDE46A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3833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27EB83-79D6-4B36-A3FB-3D49537CD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D4CF06-5D29-468B-B55D-76A713410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kpl </a:t>
            </a:r>
            <a:r>
              <a:rPr lang="fi-FI" dirty="0"/>
              <a:t>4.1 Tehtävät:  4.1, 4.2, 4.3, 4.4, 4.5, 4.8 </a:t>
            </a:r>
          </a:p>
        </p:txBody>
      </p:sp>
    </p:spTree>
    <p:extLst>
      <p:ext uri="{BB962C8B-B14F-4D97-AF65-F5344CB8AC3E}">
        <p14:creationId xmlns:p14="http://schemas.microsoft.com/office/powerpoint/2010/main" val="1420572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146</Words>
  <Application>Microsoft Office PowerPoint</Application>
  <PresentationFormat>Laajakuva</PresentationFormat>
  <Paragraphs>21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Reaktiolämpö</vt:lpstr>
      <vt:lpstr>PowerPoint-esitys</vt:lpstr>
      <vt:lpstr>Entalpiamuutos eli reaktiolämpö</vt:lpstr>
      <vt:lpstr>Palamislämpö</vt:lpstr>
      <vt:lpstr>Energia ja sidokset</vt:lpstr>
      <vt:lpstr>PowerPoint-esitys</vt:lpstr>
      <vt:lpstr>Energiakaaviot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Reaktiolämpö ja Hessin laki</dc:title>
  <dc:creator>Riku</dc:creator>
  <cp:lastModifiedBy>Leppänen Riku Joonatan</cp:lastModifiedBy>
  <cp:revision>8</cp:revision>
  <dcterms:created xsi:type="dcterms:W3CDTF">2020-01-12T18:15:04Z</dcterms:created>
  <dcterms:modified xsi:type="dcterms:W3CDTF">2026-01-08T08:13:54Z</dcterms:modified>
</cp:coreProperties>
</file>