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067654-E5E3-44A7-AD93-C01B87A77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5FADF6-F9D3-45B9-9004-8DD2C061D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185D65-0F68-4A1C-B4BA-628555F4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0C35AB-A2B7-4849-A4BF-C63BF5BA9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F73482-0FDC-4610-BC3B-C3E1FA8C9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05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A1BF2B-5298-44D6-AEF6-66C435491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55A4195-DF37-4B50-B5FD-688EEDE1B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0D04FB-A76A-4AB3-95FF-F8E44936C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E02980-47ED-451A-9375-E1AD32826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C52FA2-049F-47EB-8569-84679D12E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350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050CDEE-6FD3-4504-89A0-F31A33992A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A35261-8872-4C45-988E-F94812CAE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01C31E-B969-48A1-81C5-2481DFE66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588683-35DF-4525-988B-8C3BBEEF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9E95B5-30C5-454D-BDF7-3B073F89D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719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5AFDE-9B7B-4CA9-9532-69051A7B7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1B8C8D-5F60-47A4-8150-FA9A30719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C5A15A-EC2C-4A40-8D8E-E6CF4366B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8ADE2E-705A-44C9-B377-16530ED93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1660A0-A594-45B4-9AFF-20629BF2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88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68DCF7-0B3A-423A-AC6D-2067A006A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4D53C55-E1DB-4828-8056-91802EF0A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8A8251-11EB-445B-9C9F-59E56BB28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8201C8-9263-4497-8ADB-EDE005AC5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16D92D-EBEA-4A41-BECB-1A5AA0FCF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33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A43CCE-1B22-4C54-A585-357061561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EF54C2-844F-4685-9ED7-0D1257EA3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D9768BF-9C09-46EB-A885-2FBFE2E7B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C7ADDCB-881B-45D0-876E-E4022AACD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45A553-0233-4694-B143-EA6DD51D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00339CB-A7E3-4802-8019-2C5162AE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13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300BA8-63F7-45D5-AC9D-B570EB4FC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7EFFCF-FDDF-4B60-9ECC-96D363B05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CC1230-AD30-425D-B743-C18608864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6B8118B-D935-433D-8333-82EA9C34D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A905F73-A980-4E70-B1EC-73C933F6D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C0C7CDC-C506-4CDF-B618-AA7D58AC0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3D33317-7DF4-4742-8AA5-C1887DB2D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910FF8-CF3C-4295-AF17-8F127FB3B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02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8C6AC2-EBAE-48A4-815D-75450A45C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08209F-E921-4E99-A4FE-6D79CA6E0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1198A5-9F00-4C3E-885C-E01BA66E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4512711-E086-47B0-B24F-B55115A7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89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DA6777F-0FFE-4FBC-93FA-42488EF13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2D1F222-3268-42E9-B31E-C4DD68647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F7645EF-F2C0-4BCC-94C0-B8E6FDC1F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819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AFA7B7-F3A8-462D-BE21-51FC3D153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0866F2-9469-4B32-95DE-14E45725B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0B72A6-5499-456E-BF79-5C9D17538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C28EDE3-6852-4D72-9DF2-42BDB2FE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5F6CD5A-1EE3-4E8E-B089-76C2350F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63BD784-0820-4614-B33E-713AFC6E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680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963BB6-3824-4B15-BFDE-65B4511A5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5F61B90-CE03-45FB-82BE-60BE3600B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3843410-C8BF-4ABD-8F2E-8B40BDBAD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6FA252D-0AE4-4303-A1DA-9EA156A2E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C548CD-0C85-4DBB-B23D-B77CCC3D4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DFAFBFC-F0C9-401C-9904-EA28C4366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64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3FB201-9C53-4C71-8D0A-AACF7A44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61091D-D84E-45FE-9A8E-C81C9F6AC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8F985-40FC-48CA-8E0D-538FA92C1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AA069-C7EE-48CF-86B6-DB184D8D313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90789B-7688-474F-B02F-5437BFC42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34D7C3-E79A-4997-A6EF-CE97725E9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9D46D-4C2A-4055-BB7A-11B2A877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655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14E9CA-4AC1-48FC-9359-37F5F6B6BB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Metallit materiaaleina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4E87285-A3DF-4CF3-A9FF-6EA77FD5C2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1952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7F2AE0-AB8F-4B37-A982-F829C297E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Metallien esiintyminen luonnossa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08F426-2D63-4FB7-B66F-FC1349D0F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Mineraaleina, eli metalli on hapettuneessa muodossa ioniyhdisteessä</a:t>
            </a:r>
          </a:p>
          <a:p>
            <a:r>
              <a:rPr lang="fi-FI" dirty="0"/>
              <a:t>Alkuaineina jalometallit</a:t>
            </a:r>
          </a:p>
          <a:p>
            <a:r>
              <a:rPr lang="fi-FI" dirty="0"/>
              <a:t>Valmistus/puhdistus:</a:t>
            </a:r>
          </a:p>
          <a:p>
            <a:r>
              <a:rPr lang="fi-FI" dirty="0"/>
              <a:t>Elektrolyysi</a:t>
            </a:r>
          </a:p>
          <a:p>
            <a:r>
              <a:rPr lang="fi-FI" dirty="0"/>
              <a:t>Hyviä puolia: lähtöaineeksi kelpaa ioniyhdiste, kaikki metalli joka muodostuu on varmasti metallina, Lähtöaineessa voi olla useita eri epäpuhtauksia</a:t>
            </a:r>
          </a:p>
          <a:p>
            <a:r>
              <a:rPr lang="fi-FI" dirty="0"/>
              <a:t>Huonoja puolia: Hinta, tarvitaan sulate tai vesiliuos</a:t>
            </a:r>
          </a:p>
          <a:p>
            <a:r>
              <a:rPr lang="fi-FI" dirty="0"/>
              <a:t>Kemiallinen pelkistys</a:t>
            </a:r>
          </a:p>
        </p:txBody>
      </p:sp>
    </p:spTree>
    <p:extLst>
      <p:ext uri="{BB962C8B-B14F-4D97-AF65-F5344CB8AC3E}">
        <p14:creationId xmlns:p14="http://schemas.microsoft.com/office/powerpoint/2010/main" val="2606882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E8DFB5-B6A9-46A0-9915-815A14C27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Metallien puhdistus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63C89A-592E-44CD-A26E-56F9637A8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8478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F26E36-C7D5-47D1-AD06-3ADB9D2D7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Korroosio ja sen estäminen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4E95DC-6FC8-43BF-A836-44E1DDBD8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Epätoivottua hapettumista</a:t>
            </a:r>
          </a:p>
          <a:p>
            <a:r>
              <a:rPr lang="fi-FI" dirty="0"/>
              <a:t>Raudan ruostuminen on korroosiota</a:t>
            </a:r>
          </a:p>
          <a:p>
            <a:r>
              <a:rPr lang="fi-FI" dirty="0"/>
              <a:t>Korroosion nopeuttaminen</a:t>
            </a:r>
          </a:p>
          <a:p>
            <a:r>
              <a:rPr lang="fi-FI" dirty="0"/>
              <a:t>Kosteus</a:t>
            </a:r>
          </a:p>
          <a:p>
            <a:r>
              <a:rPr lang="fi-FI" dirty="0"/>
              <a:t>Suolapitoinen vesi/merivesi</a:t>
            </a:r>
          </a:p>
          <a:p>
            <a:r>
              <a:rPr lang="fi-FI" dirty="0"/>
              <a:t>Hidastaminen/ehkäisy</a:t>
            </a:r>
          </a:p>
          <a:p>
            <a:r>
              <a:rPr lang="fi-FI" dirty="0"/>
              <a:t>Jalometallilla pinnoittaminen</a:t>
            </a:r>
          </a:p>
          <a:p>
            <a:r>
              <a:rPr lang="fi-FI" dirty="0"/>
              <a:t>Maalaaminen reagoimattomalla maalilla</a:t>
            </a:r>
          </a:p>
          <a:p>
            <a:r>
              <a:rPr lang="fi-FI" dirty="0"/>
              <a:t>Alumiinioksidilla pinnoittaminen</a:t>
            </a:r>
          </a:p>
          <a:p>
            <a:r>
              <a:rPr lang="fi-FI" dirty="0"/>
              <a:t>Uhrimetalli, epäjalompi metalli, niin kauan kuin uhrimetallia on jäljellä varsinainen metalli ei hapetu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5592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2A63AB-0E66-4992-A516-0181F53E4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Korroosion estäminen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E08644-DD76-4F92-B28B-C39CF15C4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Suojakerros (esim. alumiinia tai tinaa)</a:t>
            </a:r>
          </a:p>
          <a:p>
            <a:r>
              <a:rPr lang="fi-FI" dirty="0"/>
              <a:t>Uhrimetalli (sinkki) vaihdettava ajoittain 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F2EDF1A-1E1D-472E-9852-E7702768F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760" y="525371"/>
            <a:ext cx="9196475" cy="5807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560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2762C1-2290-436B-8FA9-DF8EAD2C9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Kompleksi-ionit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8BF4684-EBDB-4863-9B24-52D65F9EC7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Siirtymäalkuaineiden ionit voivat sitoa ympärilleen muita ioneja tai molekyylejä.</a:t>
                </a:r>
              </a:p>
              <a:p>
                <a:r>
                  <a:rPr lang="fi-FI" dirty="0"/>
                  <a:t>Keskusatomin ympärille sitoutuu ligandeja joilla on yksi tai useampi vapaa elektronipari. </a:t>
                </a:r>
              </a:p>
              <a:p>
                <a:r>
                  <a:rPr lang="fi-FI" dirty="0"/>
                  <a:t>Ligandin vapaata elektroniparia käytetään kovalenttisen koordinaatiosidoksen muodostamiseen</a:t>
                </a:r>
              </a:p>
              <a:p>
                <a:r>
                  <a:rPr lang="fi-FI" dirty="0"/>
                  <a:t>Ligandeja ovat esimerkiksi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𝐶𝑂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endParaRPr lang="fi-FI" dirty="0"/>
              </a:p>
              <a:p>
                <a:r>
                  <a:rPr lang="fi-FI" dirty="0"/>
                  <a:t>Komplekseja löytyy </a:t>
                </a:r>
                <a:r>
                  <a:rPr lang="fi-FI" dirty="0" err="1"/>
                  <a:t>maolista</a:t>
                </a:r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8BF4684-EBDB-4863-9B24-52D65F9EC7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905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864B7-8A44-448C-A5C7-DC0022D3A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Katalyytit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B55C5A-9AA5-4E14-89A4-2F1D00E82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Hapetuslukujen vaihteleminen lisää siirtymämetallien kykyä toimia katalyyttina</a:t>
            </a:r>
          </a:p>
        </p:txBody>
      </p:sp>
    </p:spTree>
    <p:extLst>
      <p:ext uri="{BB962C8B-B14F-4D97-AF65-F5344CB8AC3E}">
        <p14:creationId xmlns:p14="http://schemas.microsoft.com/office/powerpoint/2010/main" val="1093198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058202-A17E-4569-8D37-B9F901F95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7FAC9E-0745-41DE-B99B-58CEECD79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3.1, 3.6, 3.8, 3.12 </a:t>
            </a:r>
          </a:p>
        </p:txBody>
      </p:sp>
    </p:spTree>
    <p:extLst>
      <p:ext uri="{BB962C8B-B14F-4D97-AF65-F5344CB8AC3E}">
        <p14:creationId xmlns:p14="http://schemas.microsoft.com/office/powerpoint/2010/main" val="3021493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177</Words>
  <Application>Microsoft Office PowerPoint</Application>
  <PresentationFormat>Laajakuva</PresentationFormat>
  <Paragraphs>34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Metallit materiaaleina</vt:lpstr>
      <vt:lpstr>Metallien esiintyminen luonnossa</vt:lpstr>
      <vt:lpstr>Metallien puhdistus</vt:lpstr>
      <vt:lpstr>Korroosio ja sen estäminen</vt:lpstr>
      <vt:lpstr>Korroosion estäminen</vt:lpstr>
      <vt:lpstr>Kompleksi-ionit</vt:lpstr>
      <vt:lpstr>Katalyytit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Metallit materiaaleina</dc:title>
  <dc:creator>Riku</dc:creator>
  <cp:lastModifiedBy>Leppänen Riku Joonatan</cp:lastModifiedBy>
  <cp:revision>9</cp:revision>
  <dcterms:created xsi:type="dcterms:W3CDTF">2020-05-04T06:12:39Z</dcterms:created>
  <dcterms:modified xsi:type="dcterms:W3CDTF">2025-12-16T06:43:11Z</dcterms:modified>
</cp:coreProperties>
</file>