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  <p:sldId id="264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4F1365-90C6-FE7E-4F1F-580BBC267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64BEB10-E413-86CB-82EA-824861397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F574A5-DDD5-555B-EF06-A8E6B2A21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59DC15-AD14-2651-AC56-D82E7DBD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F3F619-0E74-A7C1-6107-9DD4DF8DE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5590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103493-904A-CABA-7A72-25ECD7C6A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71BCEA8-BCFF-86A5-D389-CEA874E5F2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152C14-87E7-26FD-EDC7-2A50B5335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D7606E-D028-6237-7F7A-D2729F98A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A4B6C7-18E3-5039-4596-C62F5B62D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926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14BB8AC-F2D7-3CD7-4CE3-A83C4B6875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46505BF-0CB0-ADE8-1120-5FF289B03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7EEBD1-76F6-EE1C-F8C2-0AAE544A9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0B7214-1B09-3371-D23B-D38181A8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B933E7-AE9B-9F0D-8616-27295EBDA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9574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AA77EA-8B94-F3AB-063B-69C702CDF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952085-D043-6AE4-805C-840B88A58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364256-E728-A208-F828-A45259BE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AE2C5A2-892A-8245-1D28-3C1E21A98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D8060F1-23C6-4FCF-42A2-2F59FA8D7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43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A96DF-A27A-7B2A-C1DD-F1BA796B2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860456-52C9-0399-3A5F-A24E922BA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4ED619F-BF63-4168-8EDC-F3DED4739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4A3727-0F4B-F5ED-76CC-7113CBB56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62A48A-FFA9-BB5D-A4FB-4BEBF3574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25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F41B5D-3014-4366-6E26-54E6E23E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E498AB-0EAB-570D-0FB2-EC4C60FF66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2AB94F1-956C-340B-BD60-85BCDE35D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441687B-E445-DF96-8DDD-5FF0B144F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400A947-A2B0-D362-846B-4E69430D0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0E69AE5-61ED-294B-FB41-C39A5FA82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5206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6BB14F-0450-A0FE-6B95-A0B9D940C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DF7A18B-24CF-9CDB-226B-EF6A838FC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5781132-2EE4-7D4D-FCFD-A952C39EB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5645E24-9598-396E-BB21-FE7631AE62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D8381A9-3396-70ED-51F7-5D51FD193A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345B527-9DCE-0B9F-76A9-4B65F617F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2DC4348-FD4E-EB15-DA5B-7092987B6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A187711-BA46-4376-3560-0F270CC7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384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B2B6F2-546C-2A65-2061-35F847986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4812145-7319-A895-237E-18842493E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8ED6904-3519-710D-7B20-483125819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A526EBB-F5C6-D5C7-4C9F-55FE93F46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1067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357254C-20AF-6554-7224-905C55349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A5B5789-2239-D895-4660-21F030FCF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22D52B5-62B7-7BE2-8CE2-5AE599D6F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3691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D47D5A-A74E-F07C-118D-F057E352C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86BEF2-D0D8-975D-D9F5-43578A87C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2290AD1-D66D-CC2F-0EAF-F973517F5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E213A1-2CBE-0D48-1B75-C4492E296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BE02171-DCA5-B9DF-71C0-C79D37D5D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6BA099D-5539-9485-0EB3-25222C762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117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FFE652-A422-25F6-F02D-CA8EA2DDB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2805495-7BDD-919F-7B57-7CFFD980F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6196323-CA02-2DC0-95DA-E2A82C4A2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6301AFA-A8FF-8705-D1A3-732A74FA5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C0ECEC-761A-E6A1-EF7F-6302B3B2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478C933-0439-316B-73EB-EB451EFAD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539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310D385-7D6D-4A6C-DCD8-E12E16269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3CE7CB4-4E1A-AA55-9772-065A38917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E11EBF2-4389-2DB0-C672-9D4F898B3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E96110-1B85-4F7F-9E1A-EF8034240E0A}" type="datetimeFigureOut">
              <a:rPr lang="fi-FI" smtClean="0"/>
              <a:t>18.12.2025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C03C27-FDA3-A2BA-A89B-1DBE84459B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5CD8EB-E63D-8564-F8B0-F381266A2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12A952-2531-4BB1-8397-CDBC7D70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40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8FD477-0D73-B9D3-C670-605FA7197C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Metallien valmistus ja kierrättäminen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3FA978B-831B-8D2D-B193-390DFB1E90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3200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A9E10E-D6CA-6C86-68F0-2B61939C1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Korroosiosta lisää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2AB4A6-456D-A2DE-94D9-4D064514E4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Oksidikerros</a:t>
            </a:r>
          </a:p>
          <a:p>
            <a:r>
              <a:rPr lang="fi-FI" dirty="0"/>
              <a:t>Tina, alumiini, lyijy</a:t>
            </a:r>
          </a:p>
          <a:p>
            <a:r>
              <a:rPr lang="fi-FI" dirty="0"/>
              <a:t>Galvanointi</a:t>
            </a:r>
          </a:p>
          <a:p>
            <a:endParaRPr lang="fi-FI" dirty="0"/>
          </a:p>
          <a:p>
            <a:r>
              <a:rPr lang="fi-FI" dirty="0"/>
              <a:t>Miksi pH vaikuttaa?</a:t>
            </a:r>
          </a:p>
          <a:p>
            <a:r>
              <a:rPr lang="fi-FI" dirty="0"/>
              <a:t>Happamissa olosuhteissa hapen pelkistymisreaktiolla on suurempi potentiaali</a:t>
            </a:r>
          </a:p>
          <a:p>
            <a:r>
              <a:rPr lang="fi-FI" dirty="0"/>
              <a:t>Kuparin hapettumisen tuote on patina</a:t>
            </a:r>
          </a:p>
        </p:txBody>
      </p:sp>
    </p:spTree>
    <p:extLst>
      <p:ext uri="{BB962C8B-B14F-4D97-AF65-F5344CB8AC3E}">
        <p14:creationId xmlns:p14="http://schemas.microsoft.com/office/powerpoint/2010/main" val="144489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ADCB24-C5E1-AA48-3F6D-3CF58AAE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Metallien valmistus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6325E2-02B4-233A-C982-7A99611F5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Rikastus. Kasvatetaan mineraalin osuutta esim. magneettisuuden tai tiheyteen perustuvan erottelun avulla</a:t>
            </a:r>
          </a:p>
          <a:p>
            <a:r>
              <a:rPr lang="fi-FI" dirty="0"/>
              <a:t>Kemiallinen pelkistäminen. Esim. epäjalommalla metallilla, hiilellä tai hiilimonoksidilla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 descr="Kuva, joka sisältää kohteen Fontti, teksti, typografia, käsiala&#10;&#10;Tekoälyllä luotu sisältö voi olla virheellistä.">
            <a:extLst>
              <a:ext uri="{FF2B5EF4-FFF2-40B4-BE49-F238E27FC236}">
                <a16:creationId xmlns:a16="http://schemas.microsoft.com/office/drawing/2014/main" id="{DE9D0611-F110-E197-337B-C1AB30F37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355" y="3634530"/>
            <a:ext cx="5656373" cy="112252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76300547-BBC4-5093-1EE3-62C93477B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250" y="3820292"/>
            <a:ext cx="6614590" cy="64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06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28DE19-98FB-8124-372D-67949EA0F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kierrättäminen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9F0837-04CD-7834-B6DB-251FBAEA9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Taloudellisesti erittäin kannattavaa</a:t>
            </a:r>
          </a:p>
          <a:p>
            <a:r>
              <a:rPr lang="fi-FI" dirty="0"/>
              <a:t>Osa jalostustoimista voidaan jättää pois</a:t>
            </a:r>
          </a:p>
          <a:p>
            <a:r>
              <a:rPr lang="fi-FI" dirty="0"/>
              <a:t>Metallien saatavuus maaperässä on rajallinen</a:t>
            </a:r>
          </a:p>
          <a:p>
            <a:r>
              <a:rPr lang="fi-FI" dirty="0"/>
              <a:t>Metalli ei kärsi kierrätyksestä, eli voi kierrättää rajatta</a:t>
            </a:r>
          </a:p>
          <a:p>
            <a:r>
              <a:rPr lang="fi-FI" dirty="0"/>
              <a:t>Uusien metallien kierrätys vaatii kierrätysprosessien kehitystä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3733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437F20-2357-6876-2EBE-0871A62D8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A271D3-3ADE-F9C9-D5D6-87B048F089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3.26, 3.27, 3.28, 3.30, 3.31, 3.33</a:t>
            </a:r>
          </a:p>
        </p:txBody>
      </p:sp>
    </p:spTree>
    <p:extLst>
      <p:ext uri="{BB962C8B-B14F-4D97-AF65-F5344CB8AC3E}">
        <p14:creationId xmlns:p14="http://schemas.microsoft.com/office/powerpoint/2010/main" val="2720187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96</Words>
  <Application>Microsoft Office PowerPoint</Application>
  <PresentationFormat>Laajakuva</PresentationFormat>
  <Paragraphs>22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Metallien valmistus ja kierrättäminen</vt:lpstr>
      <vt:lpstr>Korroosiosta lisää</vt:lpstr>
      <vt:lpstr>Metallien valmistus</vt:lpstr>
      <vt:lpstr>kierrättäminen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2</cp:revision>
  <dcterms:created xsi:type="dcterms:W3CDTF">2025-12-17T14:20:29Z</dcterms:created>
  <dcterms:modified xsi:type="dcterms:W3CDTF">2025-12-18T08:22:09Z</dcterms:modified>
</cp:coreProperties>
</file>