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A9F14F-4CFA-2DB7-BB8A-DA6FF1D46B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708072F-CAED-B574-4E1F-06C45BB919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399988-79A7-AA74-F42A-14A089A3E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2DC700-C740-C64C-300D-E89675DA7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877A8A-E708-87F4-D97F-1436BE5A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112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0CCB92-9A20-7642-E40B-E218DF8BF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6DD3CDE-855D-5E77-3379-26600FEB4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A13752-119E-44E9-5844-1EEED1DA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0BF808-4D60-E93E-CE63-A23E1063C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D9CD8E-8F1F-0B31-4AF9-8B8EF0AD2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7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E39E581-6BDD-A0D7-57CA-46903CBA29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4762BE9-A6EE-F430-8DE7-B4E7BC2D7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103952-8DA2-2BBF-0CC5-836232661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5B2C37-3655-71BD-3C2A-947949DA9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31A962-B120-E874-8455-52DF11F52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424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4DFAE4-D3B8-007E-A02B-363A8567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BC86D7-CE2D-B2C4-1B31-59693259B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C6EAF5-C602-19C2-A5B0-AFDD3CD3A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FBB3249-B99E-140B-3B3D-27D4BFA81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76C33A-8A4B-E369-84A0-BA26A1F1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85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B298D4-A9CE-B72F-9D8C-AC41E6ADE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4E57C32-A4D8-82B7-9975-C1F9E7A46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3F4703-029B-2C6D-6B06-2A71E883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68BDEB-AA98-DA4F-ABE4-0A4E7D2BB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3F0DC2-355A-CA35-E928-86D1517EE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07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E091EB-FA30-76E5-0294-2E3681340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735D81-0C30-2966-0A68-7D1238455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0E350DD-4EBA-D775-3959-1F35E09BD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0C5D7C7-8347-CFD6-E6A9-8372BE127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E6EE97-8E38-7F1A-6E96-2EB554E1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1977BBA-921F-6321-668C-8BE579C5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025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C5589C-8848-A217-BBDB-CFDC1CF5E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AC4F0D-63FA-07C1-1060-3125684C6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8C64F9C-4E6A-B473-D4CA-83CD89C58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B88F5CE-C391-A0EF-1F14-2B45FDD0D2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8AD14B5-BAE5-DF5A-9F19-8D31F41AE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EF4478A-69F6-B2EB-0D8E-8B02DB8D8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EFBA023-229C-E260-7AC5-A3584585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EB53ACB-DA17-EAF5-1E15-DF49E719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140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77E69D-BDE8-5589-B961-E00C63604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950300B-D7B2-F83F-9DA0-62CC9E48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D2D2173-FBDD-3558-7BB6-66316B847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3D4651C-2A6A-7903-37F3-3FE567785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18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00C7E25-41AA-0034-7119-507ABBFBA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DA63E61-BFD7-F468-1F9E-0BAAE7378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430B27E-BADA-9292-C85E-CD4569245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1590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816445-76E9-A76E-7485-27C67D7E8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C0B760-326D-C36F-2867-817281EAF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F51FA01-951E-6E72-1B83-A6170B233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0A68ECA-747F-C608-F2F7-B0C1BF472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24F0B29-10E5-AE3B-21C5-00397CB78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1463E6B-889C-FA95-EC9B-E40096A37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627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C7E0F9-9F30-5714-B4E3-4B5BD7FF8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FC84A57-2D74-0106-4922-F311DF88DC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5E102D6-4DC6-D511-5B11-41D91D608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5F4A9C-0EEE-08E5-DEEB-E133B93E5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23FCF6-8706-B18E-B9B0-5EC748906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196319-8656-4A29-4424-04F6985BD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895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1ADD5C9-9452-13E2-686B-5A95FD94D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78BB68-623D-9EF1-33EB-A1322F222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DD86C7-D1E4-D8CF-AA40-1238F53486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FA02BE-E17D-4502-938D-6A7A40A8F148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9DAB5C-53F7-5CC9-728F-8F669A8D5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366D74-DBA9-E6CD-16EB-2147DD7576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C8474A-AA22-434D-AECA-61479F3932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2253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EB6A36-2401-DA21-B0AE-2571AAC808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F2311F5-558D-9EEF-D2CC-8E68730C09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277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5900B-1A7E-07EB-E2ED-A42DE1804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A4539A-6F15-A1DB-ED8D-11AABF667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Reaktiosarjat</a:t>
            </a:r>
          </a:p>
          <a:p>
            <a:r>
              <a:rPr lang="fi-FI" dirty="0"/>
              <a:t>Yhdistetään reaktioyhtälöitä, siten että aikaisemmassa valmistettu tuote käytetään myöhemmin kokonaan</a:t>
            </a:r>
          </a:p>
          <a:p>
            <a:endParaRPr lang="fi-FI" dirty="0"/>
          </a:p>
          <a:p>
            <a:r>
              <a:rPr lang="fi-FI" dirty="0"/>
              <a:t>Seokset</a:t>
            </a:r>
          </a:p>
          <a:p>
            <a:r>
              <a:rPr lang="fi-FI" dirty="0"/>
              <a:t>Muodostetaan yhtälöpari, toinen ainemääristä ja reaktioyhtälöistä</a:t>
            </a:r>
          </a:p>
          <a:p>
            <a:r>
              <a:rPr lang="fi-FI" dirty="0"/>
              <a:t>Toinen massoista</a:t>
            </a:r>
          </a:p>
        </p:txBody>
      </p:sp>
    </p:spTree>
    <p:extLst>
      <p:ext uri="{BB962C8B-B14F-4D97-AF65-F5344CB8AC3E}">
        <p14:creationId xmlns:p14="http://schemas.microsoft.com/office/powerpoint/2010/main" val="1230652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5E8D7D-CDA7-8E49-0ACF-63D1E8F05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Hapetusluvut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5A661B-E685-2454-6DE0-2F50AB09E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Tasapainottaminen</a:t>
            </a:r>
          </a:p>
          <a:p>
            <a:endParaRPr lang="fi-FI" dirty="0"/>
          </a:p>
          <a:p>
            <a:r>
              <a:rPr lang="fi-FI" dirty="0"/>
              <a:t>Spontaanit reaktiot</a:t>
            </a:r>
          </a:p>
          <a:p>
            <a:r>
              <a:rPr lang="fi-FI" dirty="0"/>
              <a:t>Vertaillaan standardipotentiaaleja, jos summaksi tulee positiivinen reaktio tapahtuu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4F840C6A-44AD-FCCF-63B7-6ECDC0AB36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99920"/>
            <a:ext cx="9993179" cy="606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610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E49C8D-3CA1-C2F3-EA75-C20C6504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Sähkökemiallinen pari/galvaaninen kenno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08536F-80C9-C34F-512A-042E26561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44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CE5112-A3F4-8746-05E7-B9EE5D6B5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elektrolyysi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CF8D51-294A-06DA-A2AE-4675A3D09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30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CCBDDE-4A0B-0642-8457-A13271628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Metallien ominaisuudet ja reaktiivisuus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D1BD94-F648-F9E1-EC00-5F765ECBE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Metallikompleksi </a:t>
            </a:r>
          </a:p>
        </p:txBody>
      </p:sp>
    </p:spTree>
    <p:extLst>
      <p:ext uri="{BB962C8B-B14F-4D97-AF65-F5344CB8AC3E}">
        <p14:creationId xmlns:p14="http://schemas.microsoft.com/office/powerpoint/2010/main" val="2378681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120F2D-79D8-C167-E18B-717345271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Metallien valmistus ja kierrätys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B0BB9F-0B50-06C5-6EFB-0C11E3375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Esiintyminen luonnossa</a:t>
            </a:r>
          </a:p>
          <a:p>
            <a:endParaRPr lang="fi-FI" dirty="0"/>
          </a:p>
          <a:p>
            <a:r>
              <a:rPr lang="fi-FI" dirty="0"/>
              <a:t>Valmistus: Rikastus, Raakametallin valmistus, Puhdistus, Muokkaaminen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Kuparin puhdistus</a:t>
            </a:r>
          </a:p>
          <a:p>
            <a:endParaRPr lang="fi-FI" dirty="0"/>
          </a:p>
          <a:p>
            <a:r>
              <a:rPr lang="fi-FI" dirty="0"/>
              <a:t>Kierrätys</a:t>
            </a:r>
          </a:p>
        </p:txBody>
      </p:sp>
    </p:spTree>
    <p:extLst>
      <p:ext uri="{BB962C8B-B14F-4D97-AF65-F5344CB8AC3E}">
        <p14:creationId xmlns:p14="http://schemas.microsoft.com/office/powerpoint/2010/main" val="3329594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93C4EE-9BFE-97C4-8542-AC57EA0CB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 ja kemialliset reaktiot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25DBD8-D063-D980-963D-218BB2762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Entalpian merkki ja </a:t>
            </a:r>
            <a:r>
              <a:rPr lang="fi-FI" dirty="0" err="1"/>
              <a:t>eksotermisyys</a:t>
            </a:r>
            <a:endParaRPr lang="fi-FI" dirty="0"/>
          </a:p>
          <a:p>
            <a:r>
              <a:rPr lang="fi-FI" dirty="0"/>
              <a:t>Eksotermisella entalpia on negatiivinen</a:t>
            </a:r>
          </a:p>
          <a:p>
            <a:r>
              <a:rPr lang="fi-FI" dirty="0"/>
              <a:t>Energiakaaviot ja aktivoitumisenergia</a:t>
            </a:r>
          </a:p>
          <a:p>
            <a:endParaRPr lang="fi-FI" dirty="0"/>
          </a:p>
          <a:p>
            <a:r>
              <a:rPr lang="fi-FI" dirty="0"/>
              <a:t>Entalpian laskeminen</a:t>
            </a:r>
          </a:p>
        </p:txBody>
      </p:sp>
    </p:spTree>
    <p:extLst>
      <p:ext uri="{BB962C8B-B14F-4D97-AF65-F5344CB8AC3E}">
        <p14:creationId xmlns:p14="http://schemas.microsoft.com/office/powerpoint/2010/main" val="2619707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83</Words>
  <Application>Microsoft Office PowerPoint</Application>
  <PresentationFormat>Laajakuva</PresentationFormat>
  <Paragraphs>35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kertaus</vt:lpstr>
      <vt:lpstr>PowerPoint-esitys</vt:lpstr>
      <vt:lpstr>Hapetusluvut</vt:lpstr>
      <vt:lpstr>Sähkökemiallinen pari/galvaaninen kenno</vt:lpstr>
      <vt:lpstr>elektrolyysi</vt:lpstr>
      <vt:lpstr>Metallien ominaisuudet ja reaktiivisuus</vt:lpstr>
      <vt:lpstr>Metallien valmistus ja kierrätys</vt:lpstr>
      <vt:lpstr>Energia ja kemialliset reaktiot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2</cp:revision>
  <dcterms:created xsi:type="dcterms:W3CDTF">2026-01-19T15:25:14Z</dcterms:created>
  <dcterms:modified xsi:type="dcterms:W3CDTF">2026-01-20T11:41:50Z</dcterms:modified>
</cp:coreProperties>
</file>