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9" autoAdjust="0"/>
    <p:restoredTop sz="94660"/>
  </p:normalViewPr>
  <p:slideViewPr>
    <p:cSldViewPr snapToGrid="0">
      <p:cViewPr varScale="1">
        <p:scale>
          <a:sx n="63" d="100"/>
          <a:sy n="63" d="100"/>
        </p:scale>
        <p:origin x="61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BE40A96-D1B6-4CD2-8BE8-19765014A0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86B4CA3E-D837-4367-9EE0-B950F7AC13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20A86E7-E461-4A02-B71C-1F56B8B8E6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94F44-FCF2-48AA-8F0C-C6BB67246FDD}" type="datetimeFigureOut">
              <a:rPr lang="fi-FI" smtClean="0"/>
              <a:t>9.12.2025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BD42AE8-7E22-438A-AA2E-E57B51E86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7D5CF0E-70BE-4723-BF42-D53CEF0FD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B24FD-1BA9-43BE-84FA-E21874F521C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3194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3887FFF-EF41-45F3-A6F7-1993D8620B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A6037C0D-0C4A-46FC-B306-A0CD8A951A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5F5187A-0290-451F-A265-BADACA2EED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94F44-FCF2-48AA-8F0C-C6BB67246FDD}" type="datetimeFigureOut">
              <a:rPr lang="fi-FI" smtClean="0"/>
              <a:t>9.12.2025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0345AE1-5503-4B0C-9023-C40844674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EC805C5-EB79-41D7-A6E7-3605744AC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B24FD-1BA9-43BE-84FA-E21874F521C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529883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111C1389-3B4C-4945-B09A-D3B9BBE21D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BAC7AB3B-ADF6-4CCD-BCD8-EFE484A3E5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193B9DF-5E77-47A0-84E6-BA146E1499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94F44-FCF2-48AA-8F0C-C6BB67246FDD}" type="datetimeFigureOut">
              <a:rPr lang="fi-FI" smtClean="0"/>
              <a:t>9.12.2025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0479EA8-66B3-4558-A943-3D35638E8A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D53CCAC-2A7F-48F1-948E-EEBDCA6BB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B24FD-1BA9-43BE-84FA-E21874F521C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90244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2E79ED0-E88E-4AD1-85CC-231EED477F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C725A2E-E398-45DB-B952-B9FDC67041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5A45270-9267-4FF5-B185-62B3466A6E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94F44-FCF2-48AA-8F0C-C6BB67246FDD}" type="datetimeFigureOut">
              <a:rPr lang="fi-FI" smtClean="0"/>
              <a:t>9.12.2025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8723A27-95F3-466E-BD01-7C93742E5C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CAF6943-435A-4D51-BAD7-9B49BCEEF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B24FD-1BA9-43BE-84FA-E21874F521C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2608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ED0C1C1-6BE0-47FE-BF9F-66EEB0D2F0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111A564-7313-4EF3-A645-3923A9DA39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501D351-5E08-4BC0-A054-1FA2E65B41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94F44-FCF2-48AA-8F0C-C6BB67246FDD}" type="datetimeFigureOut">
              <a:rPr lang="fi-FI" smtClean="0"/>
              <a:t>9.12.2025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920AB4A-82AC-4851-B53E-7104B4B02C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E99532B-C52A-43C0-B5F1-A9C79331E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B24FD-1BA9-43BE-84FA-E21874F521C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11581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DA34B71-5124-4168-AA97-4C9B04DC7B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800BBDA-70B8-4FEE-9A78-BB99A10713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1B51819C-4DD8-40C1-A5E6-4CB164484A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2EFC147-09FC-4C80-9050-013B685AD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94F44-FCF2-48AA-8F0C-C6BB67246FDD}" type="datetimeFigureOut">
              <a:rPr lang="fi-FI" smtClean="0"/>
              <a:t>9.12.2025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9EF425C-F61C-4653-AB0A-B8415BB59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16577F5-7415-468D-A8F5-10226E901A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B24FD-1BA9-43BE-84FA-E21874F521C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7107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B4B4E40-9723-43D7-B4D1-548F1BEF2C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76489BF-4066-4203-8A0B-174C51BC5E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24F0F449-048B-4D44-A662-DE26833825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0E325447-D39D-4427-A5E3-96418C44F7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55AD0480-05A9-451D-A93C-CD31AD8CF3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96E3EB17-CD64-45AC-837C-B28E663C2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94F44-FCF2-48AA-8F0C-C6BB67246FDD}" type="datetimeFigureOut">
              <a:rPr lang="fi-FI" smtClean="0"/>
              <a:t>9.12.2025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78F7EBB-D186-4936-B727-0859ED801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33052714-A326-41E1-9F11-C0B63313C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B24FD-1BA9-43BE-84FA-E21874F521C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8651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B7A22DF-2C1F-4D95-AC08-E01EA33C4C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2E7DC2EE-7128-4687-8CEF-15F3FDAEFB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94F44-FCF2-48AA-8F0C-C6BB67246FDD}" type="datetimeFigureOut">
              <a:rPr lang="fi-FI" smtClean="0"/>
              <a:t>9.12.2025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BF73643-EECC-4957-B0F7-B131E7494D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80F07A2E-D56B-4C42-800E-CD3443EF7E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B24FD-1BA9-43BE-84FA-E21874F521C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198479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364B3521-00AD-4D24-B424-D9C3805DE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94F44-FCF2-48AA-8F0C-C6BB67246FDD}" type="datetimeFigureOut">
              <a:rPr lang="fi-FI" smtClean="0"/>
              <a:t>9.12.2025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61818FFD-F22C-478D-945B-FB6D17B3A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A6A4C191-4890-4E82-8CBC-8F80618BEB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B24FD-1BA9-43BE-84FA-E21874F521C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4622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4036B0A-AFB1-4228-97F3-9C34FB6217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CE63F83-2A54-4B4D-B638-2DEC7C4B92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D9B1C76E-2118-4615-A6BA-3750264FA4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3FA3710-8835-481F-8F01-A749B9C6C4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94F44-FCF2-48AA-8F0C-C6BB67246FDD}" type="datetimeFigureOut">
              <a:rPr lang="fi-FI" smtClean="0"/>
              <a:t>9.12.2025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A9C3C37-1AFE-497F-9011-FBA3833D9C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AE17C12-51E9-489D-BEAB-1283DAF6B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B24FD-1BA9-43BE-84FA-E21874F521C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83889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DB162D3-6015-4544-995D-5A779E979D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27563E14-3352-4CA8-96C4-5D77A519ED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7A589250-D7B8-482A-9FB6-C3241300AB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A90599E-A793-44FE-A221-489141182E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94F44-FCF2-48AA-8F0C-C6BB67246FDD}" type="datetimeFigureOut">
              <a:rPr lang="fi-FI" smtClean="0"/>
              <a:t>9.12.2025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088F419-9871-4F24-8420-787170984F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3A9EBCB-2BD9-4FF4-87C7-D82343A33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B24FD-1BA9-43BE-84FA-E21874F521C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9784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04625035-7B68-409A-94F6-01B9F0620B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85DB261-BEA0-4897-9443-47888834FA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1490A14-9675-42C3-8CE8-DFDC153AC9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094F44-FCF2-48AA-8F0C-C6BB67246FDD}" type="datetimeFigureOut">
              <a:rPr lang="fi-FI" smtClean="0"/>
              <a:t>9.12.2025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0CCDF6A-AFCD-49B2-AE60-C976F8AF8D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DB5E97E-607E-4E85-9F27-5A6CA6CBDD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24FD-1BA9-43BE-84FA-E21874F521C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40644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289E940-E732-40EA-8350-CA282D1D1BE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elektrolyysi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96B7E17-555B-4FD5-AC80-9042A91DF1B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484540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6DFF943-C675-441B-BFE0-EEB871CC61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6356" y="954427"/>
            <a:ext cx="5029199" cy="4949145"/>
          </a:xfrm>
        </p:spPr>
        <p:txBody>
          <a:bodyPr/>
          <a:lstStyle/>
          <a:p>
            <a:r>
              <a:rPr lang="fi-FI" dirty="0"/>
              <a:t>A) </a:t>
            </a:r>
            <a:r>
              <a:rPr lang="fi-FI" dirty="0" err="1"/>
              <a:t>Fe</a:t>
            </a:r>
            <a:endParaRPr lang="fi-FI" dirty="0"/>
          </a:p>
          <a:p>
            <a:r>
              <a:rPr lang="fi-FI" dirty="0"/>
              <a:t>B) </a:t>
            </a:r>
            <a:r>
              <a:rPr lang="fi-FI" dirty="0" err="1"/>
              <a:t>Ca</a:t>
            </a:r>
            <a:endParaRPr lang="fi-FI" dirty="0"/>
          </a:p>
        </p:txBody>
      </p:sp>
      <p:pic>
        <p:nvPicPr>
          <p:cNvPr id="4" name="Sisällön paikkamerkki 3">
            <a:extLst>
              <a:ext uri="{FF2B5EF4-FFF2-40B4-BE49-F238E27FC236}">
                <a16:creationId xmlns:a16="http://schemas.microsoft.com/office/drawing/2014/main" id="{87DFFCAB-480A-4C47-9FCA-08717008F39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80540" y="1825625"/>
            <a:ext cx="4379716" cy="4351338"/>
          </a:xfrm>
          <a:prstGeom prst="rect">
            <a:avLst/>
          </a:prstGeom>
        </p:spPr>
      </p:pic>
      <p:sp>
        <p:nvSpPr>
          <p:cNvPr id="5" name="Tekstiruutu 4">
            <a:extLst>
              <a:ext uri="{FF2B5EF4-FFF2-40B4-BE49-F238E27FC236}">
                <a16:creationId xmlns:a16="http://schemas.microsoft.com/office/drawing/2014/main" id="{5D71788E-B7E3-40B0-984B-CEEE22F0B179}"/>
              </a:ext>
            </a:extLst>
          </p:cNvPr>
          <p:cNvSpPr txBox="1"/>
          <p:nvPr/>
        </p:nvSpPr>
        <p:spPr>
          <a:xfrm>
            <a:off x="933495" y="191515"/>
            <a:ext cx="58428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Alla olevassa galvaanisessa kennossa katodina toimii</a:t>
            </a: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5CFE6693-3562-4181-AA90-3422E3183C19}"/>
              </a:ext>
            </a:extLst>
          </p:cNvPr>
          <p:cNvSpPr txBox="1"/>
          <p:nvPr/>
        </p:nvSpPr>
        <p:spPr>
          <a:xfrm>
            <a:off x="580540" y="3428999"/>
            <a:ext cx="5298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err="1"/>
              <a:t>Fe</a:t>
            </a:r>
            <a:endParaRPr lang="fi-FI" dirty="0"/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27DBC66C-7992-4C40-B855-A33DB7E0FE3D}"/>
              </a:ext>
            </a:extLst>
          </p:cNvPr>
          <p:cNvSpPr txBox="1"/>
          <p:nvPr/>
        </p:nvSpPr>
        <p:spPr>
          <a:xfrm>
            <a:off x="386446" y="5063110"/>
            <a:ext cx="7238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Fe</a:t>
            </a:r>
            <a:r>
              <a:rPr lang="fi-FI" baseline="30000" dirty="0"/>
              <a:t>2+</a:t>
            </a:r>
            <a:endParaRPr lang="fi-FI" dirty="0"/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F39175A8-306D-4F8C-B18D-BC196B2D8515}"/>
              </a:ext>
            </a:extLst>
          </p:cNvPr>
          <p:cNvSpPr txBox="1"/>
          <p:nvPr/>
        </p:nvSpPr>
        <p:spPr>
          <a:xfrm>
            <a:off x="4718957" y="3428999"/>
            <a:ext cx="6966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err="1"/>
              <a:t>Ca</a:t>
            </a:r>
            <a:endParaRPr lang="fi-FI" dirty="0"/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id="{F8BD6EA9-1D91-47B1-8348-CD3DD6E9BA41}"/>
              </a:ext>
            </a:extLst>
          </p:cNvPr>
          <p:cNvSpPr txBox="1"/>
          <p:nvPr/>
        </p:nvSpPr>
        <p:spPr>
          <a:xfrm>
            <a:off x="4718957" y="5225143"/>
            <a:ext cx="6966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Ca</a:t>
            </a:r>
            <a:r>
              <a:rPr lang="fi-FI" baseline="30000" dirty="0"/>
              <a:t>2+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777337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790DD05-A22B-48C9-99DC-C607543F48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elektrolyysi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2A4E00B-6FE4-448B-BD10-EEB326DC8E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Sähkövirran avulla voidaan pakottaa sellainen hapetus-pelkistysreaktio tapahtumaan, joka ei ole spontaani.</a:t>
            </a:r>
          </a:p>
          <a:p>
            <a:r>
              <a:rPr lang="fi-FI" dirty="0"/>
              <a:t>Voidaan käyttää erilaisten metallien valmistukseen (kuluttaa sähkövirtaa eli aika kallis, alumiini)</a:t>
            </a:r>
          </a:p>
          <a:p>
            <a:r>
              <a:rPr lang="fi-FI" dirty="0"/>
              <a:t>Erilaisten yhdisteiden valmistukseen (</a:t>
            </a:r>
            <a:r>
              <a:rPr lang="fi-FI" dirty="0" err="1"/>
              <a:t>NaOH</a:t>
            </a:r>
            <a:r>
              <a:rPr lang="fi-FI" dirty="0"/>
              <a:t>)</a:t>
            </a:r>
          </a:p>
          <a:p>
            <a:r>
              <a:rPr lang="fi-FI" dirty="0"/>
              <a:t>Alkuaineiden puhdistukseen (kupari)</a:t>
            </a:r>
          </a:p>
          <a:p>
            <a:r>
              <a:rPr lang="fi-FI" dirty="0"/>
              <a:t>Esineiden pinnoitukseen(kultaus, kromaus)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6020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>
            <a:extLst>
              <a:ext uri="{FF2B5EF4-FFF2-40B4-BE49-F238E27FC236}">
                <a16:creationId xmlns:a16="http://schemas.microsoft.com/office/drawing/2014/main" id="{8FDCC9BD-A69D-48C8-ADBC-15C54AA102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0840" y="1963738"/>
            <a:ext cx="3686175" cy="4276725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21229E8E-6160-42C0-8C2B-A9EE612639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Elektrolyysikennon toiminta</a:t>
            </a:r>
          </a:p>
        </p:txBody>
      </p:sp>
      <p:sp>
        <p:nvSpPr>
          <p:cNvPr id="7" name="Sisällön paikkamerkki 6">
            <a:extLst>
              <a:ext uri="{FF2B5EF4-FFF2-40B4-BE49-F238E27FC236}">
                <a16:creationId xmlns:a16="http://schemas.microsoft.com/office/drawing/2014/main" id="{6F8B40D1-6BD8-4EC9-AE85-AA5A795602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74028" y="1690688"/>
            <a:ext cx="6879771" cy="4486275"/>
          </a:xfrm>
        </p:spPr>
        <p:txBody>
          <a:bodyPr/>
          <a:lstStyle/>
          <a:p>
            <a:r>
              <a:rPr lang="fi-FI" dirty="0"/>
              <a:t>Elektrolyytti NaCl(l)</a:t>
            </a:r>
          </a:p>
          <a:p>
            <a:r>
              <a:rPr lang="fi-FI" dirty="0"/>
              <a:t>Negatiivisesti varautuneet kloridi-ionit kulkeutuvat kohti positiivista elektrodia</a:t>
            </a:r>
          </a:p>
          <a:p>
            <a:r>
              <a:rPr lang="fi-FI" dirty="0"/>
              <a:t>Ne luovuttavat elektronin ja muodostuu kloori kaasua</a:t>
            </a:r>
          </a:p>
          <a:p>
            <a:r>
              <a:rPr lang="fi-FI" dirty="0"/>
              <a:t>Vastaavasti negatiivisella elektrodilla muodostuu natriumia</a:t>
            </a:r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E27FF039-0A24-455D-8FF9-11FB3331552E}"/>
              </a:ext>
            </a:extLst>
          </p:cNvPr>
          <p:cNvSpPr txBox="1"/>
          <p:nvPr/>
        </p:nvSpPr>
        <p:spPr>
          <a:xfrm>
            <a:off x="1178378" y="5586968"/>
            <a:ext cx="9171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Anodi +</a:t>
            </a:r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id="{FC9F0910-F4F9-46A0-A54A-7F2223DD1138}"/>
              </a:ext>
            </a:extLst>
          </p:cNvPr>
          <p:cNvSpPr txBox="1"/>
          <p:nvPr/>
        </p:nvSpPr>
        <p:spPr>
          <a:xfrm>
            <a:off x="2984840" y="5586968"/>
            <a:ext cx="9171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Katodi -</a:t>
            </a:r>
          </a:p>
        </p:txBody>
      </p:sp>
    </p:spTree>
    <p:extLst>
      <p:ext uri="{BB962C8B-B14F-4D97-AF65-F5344CB8AC3E}">
        <p14:creationId xmlns:p14="http://schemas.microsoft.com/office/powerpoint/2010/main" val="4504402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29102BC-1046-4226-82C3-77D7AB666A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Mitä tapahtuu koejärjestelyssä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99417E3-4B19-4B87-B33E-2F719D2A1A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Ensin selvitetään mitkä aineet voi hapettua ja pelkistyä. Mahdollisia kohteita</a:t>
            </a:r>
          </a:p>
          <a:p>
            <a:pPr lvl="1"/>
            <a:r>
              <a:rPr lang="fi-FI" dirty="0"/>
              <a:t>Ionit</a:t>
            </a:r>
          </a:p>
          <a:p>
            <a:pPr lvl="1"/>
            <a:r>
              <a:rPr lang="fi-FI" dirty="0"/>
              <a:t>Liuotin (vesi)</a:t>
            </a:r>
          </a:p>
          <a:p>
            <a:pPr lvl="1"/>
            <a:r>
              <a:rPr lang="fi-FI" dirty="0"/>
              <a:t>Elektrodimateriaalit</a:t>
            </a:r>
          </a:p>
          <a:p>
            <a:r>
              <a:rPr lang="fi-FI" dirty="0"/>
              <a:t>Elektrodimateriaalit</a:t>
            </a:r>
          </a:p>
          <a:p>
            <a:pPr lvl="1"/>
            <a:r>
              <a:rPr lang="fi-FI" dirty="0"/>
              <a:t>Inertti elektrodi (platina tai grafiitti) ei hapetu eikä pelkisty</a:t>
            </a:r>
          </a:p>
          <a:p>
            <a:pPr lvl="1"/>
            <a:r>
              <a:rPr lang="fi-FI" dirty="0"/>
              <a:t>Muut metallit voivat hapettua</a:t>
            </a:r>
          </a:p>
        </p:txBody>
      </p:sp>
    </p:spTree>
    <p:extLst>
      <p:ext uri="{BB962C8B-B14F-4D97-AF65-F5344CB8AC3E}">
        <p14:creationId xmlns:p14="http://schemas.microsoft.com/office/powerpoint/2010/main" val="6986855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BA16D01-8BDE-4853-BD3E-1A80DED9A7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Mitä tapahtuu koejärjestelyssä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30384E3-FCA6-46EA-91C7-F941E88BD9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Elektrolyytti voi olla</a:t>
            </a:r>
          </a:p>
          <a:p>
            <a:pPr lvl="1"/>
            <a:r>
              <a:rPr lang="fi-FI" dirty="0"/>
              <a:t>Suolan sulate</a:t>
            </a:r>
          </a:p>
          <a:p>
            <a:pPr lvl="1"/>
            <a:r>
              <a:rPr lang="fi-FI" dirty="0"/>
              <a:t>Suolan vesiliuos</a:t>
            </a:r>
          </a:p>
          <a:p>
            <a:pPr lvl="1"/>
            <a:r>
              <a:rPr lang="fi-FI" dirty="0"/>
              <a:t>H</a:t>
            </a:r>
            <a:r>
              <a:rPr lang="fi-FI" baseline="-25000" dirty="0"/>
              <a:t>2</a:t>
            </a:r>
            <a:r>
              <a:rPr lang="fi-FI" dirty="0"/>
              <a:t>O(l) + 2e</a:t>
            </a:r>
            <a:r>
              <a:rPr lang="fi-FI" baseline="30000" dirty="0"/>
              <a:t>- -&gt;</a:t>
            </a:r>
            <a:r>
              <a:rPr lang="fi-FI" dirty="0"/>
              <a:t>2OH</a:t>
            </a:r>
            <a:r>
              <a:rPr lang="fi-FI" baseline="30000" dirty="0"/>
              <a:t>- </a:t>
            </a:r>
            <a:r>
              <a:rPr lang="fi-FI" dirty="0"/>
              <a:t>(</a:t>
            </a:r>
            <a:r>
              <a:rPr lang="fi-FI" dirty="0" err="1"/>
              <a:t>aq</a:t>
            </a:r>
            <a:r>
              <a:rPr lang="fi-FI" dirty="0"/>
              <a:t>)+H</a:t>
            </a:r>
            <a:r>
              <a:rPr lang="fi-FI" baseline="-25000" dirty="0"/>
              <a:t>2</a:t>
            </a:r>
            <a:r>
              <a:rPr lang="fi-FI" dirty="0"/>
              <a:t>(g)</a:t>
            </a:r>
          </a:p>
          <a:p>
            <a:pPr lvl="1"/>
            <a:r>
              <a:rPr lang="fi-FI" dirty="0"/>
              <a:t>2H</a:t>
            </a:r>
            <a:r>
              <a:rPr lang="fi-FI" baseline="-25000" dirty="0"/>
              <a:t>2</a:t>
            </a:r>
            <a:r>
              <a:rPr lang="fi-FI" dirty="0"/>
              <a:t>O(l) -&gt; 4H</a:t>
            </a:r>
            <a:r>
              <a:rPr lang="fi-FI" baseline="30000" dirty="0"/>
              <a:t>+</a:t>
            </a:r>
            <a:r>
              <a:rPr lang="fi-FI" dirty="0"/>
              <a:t>(</a:t>
            </a:r>
            <a:r>
              <a:rPr lang="fi-FI" dirty="0" err="1"/>
              <a:t>aq</a:t>
            </a:r>
            <a:r>
              <a:rPr lang="fi-FI" dirty="0"/>
              <a:t>)+O</a:t>
            </a:r>
            <a:r>
              <a:rPr lang="fi-FI" baseline="-25000" dirty="0"/>
              <a:t>2</a:t>
            </a:r>
            <a:r>
              <a:rPr lang="fi-FI" dirty="0"/>
              <a:t>(g)</a:t>
            </a:r>
          </a:p>
          <a:p>
            <a:pPr lvl="1"/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918531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CD17AB9-E669-4F19-9B47-BFB38F2A09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Esim. AgNO</a:t>
            </a:r>
            <a:r>
              <a:rPr lang="fi-FI" baseline="-25000" dirty="0"/>
              <a:t>3</a:t>
            </a:r>
            <a:r>
              <a:rPr lang="fi-FI" dirty="0"/>
              <a:t> vesiliuosta </a:t>
            </a:r>
            <a:r>
              <a:rPr lang="fi-FI" dirty="0" err="1"/>
              <a:t>elektrolysoidaan</a:t>
            </a:r>
            <a:r>
              <a:rPr lang="fi-FI" dirty="0"/>
              <a:t> kuparielektrodeilla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13A392A-D2CC-4CEF-B861-5546D86089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Anodi:</a:t>
            </a:r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r>
              <a:rPr lang="fi-FI" dirty="0"/>
              <a:t>Katodi: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843259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7D0DF38-E90B-494B-9A21-536505E3D8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FCB3F8F-C690-4094-83F6-CC0F5FBC97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Kpl 2.4 T: 2.37, 2.38</a:t>
            </a:r>
            <a:r>
              <a:rPr lang="fi-FI"/>
              <a:t>, 2.41, 2.46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34836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589</TotalTime>
  <Words>191</Words>
  <Application>Microsoft Office PowerPoint</Application>
  <PresentationFormat>Laajakuva</PresentationFormat>
  <Paragraphs>43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Office-teema</vt:lpstr>
      <vt:lpstr>elektrolyysi</vt:lpstr>
      <vt:lpstr>PowerPoint-esitys</vt:lpstr>
      <vt:lpstr>elektrolyysi</vt:lpstr>
      <vt:lpstr>Elektrolyysikennon toiminta</vt:lpstr>
      <vt:lpstr>Mitä tapahtuu koejärjestelyssä</vt:lpstr>
      <vt:lpstr>Mitä tapahtuu koejärjestelyssä</vt:lpstr>
      <vt:lpstr>Esim. AgNO3 vesiliuosta elektrolysoidaan kuparielektrodeilla</vt:lpstr>
      <vt:lpstr>Tehtäviä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elektrolyysi</dc:title>
  <dc:creator>Riku</dc:creator>
  <cp:lastModifiedBy>Leppänen Riku Joonatan</cp:lastModifiedBy>
  <cp:revision>12</cp:revision>
  <dcterms:created xsi:type="dcterms:W3CDTF">2020-04-20T06:25:18Z</dcterms:created>
  <dcterms:modified xsi:type="dcterms:W3CDTF">2025-12-09T11:37:17Z</dcterms:modified>
</cp:coreProperties>
</file>