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50AF44-27FC-40F9-ACC0-79545C2CA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3F94F2B-DC7A-4329-AC6D-256E92E54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E2ACDD-169F-4C24-BB63-83DBC52C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B57F12-6963-4BD6-B244-971DAA3A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95ACCD-9170-4204-9ED7-F4ACEAD0F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9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9707DE-8AF3-408A-9865-634B7F3FC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44BA84-846F-45D2-B717-320C8C015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7808FA-3110-4A1B-8556-D568D8EA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AA8EB2-2FA1-47B3-BA97-28955EAAC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291780-D7AC-4148-8A14-E6946179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34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22D1416-DD76-4648-9DCA-37B18F8B0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8341B9-1F2F-4D3F-BAF1-2868A9612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8F3583-7EF6-4214-9811-13C180A75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F90529-C3E6-4EF0-A9A4-B499CAD4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48B809-A3AB-4481-AE35-E133E1C0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47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5F0AE3-A211-4E5D-A1A2-57EFED80E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C777CD-4ADC-475C-A5BB-2EFD2887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E20FEB-0557-4A88-8212-36FFA8F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2B0C10-BA1F-41A6-821D-57E96D84E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C63FB2-F2B7-4A1D-A239-D185BE91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02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974909-A134-4BB4-AF33-1E2EF2B6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D5D069-068C-4F16-90C0-182839AA6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AEAD05-5480-43EB-951A-A450ADB3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CD39C4-B78D-4452-B4EC-6CC7DA6E2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57E92E-D629-4EDA-80DE-D59BCA9E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57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CBF673-09FA-4F03-9179-8F79CB624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23879E-FAC5-4752-8D80-15A3BB166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230DE8-4D9A-40D5-8232-ED13FC30C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A20F7D-A158-49CB-A725-32948D9F9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A6E3F4-7BA7-4AB8-9AA9-474EECEE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421D7C-B317-408C-8462-2C6C8E95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06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560834-4375-49D4-B20D-7B4E8FD4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7292BA-976C-43EE-A17D-62359A216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FED31C9-6723-489B-B7AF-8F7D4A0AD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636E58-9FE2-4053-B357-131CC7717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8B044CE-F084-43B1-966E-675AC80BF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F96FAF5-21B8-4FC6-8B5D-322A3E31D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CCF2026-FFFA-4797-A7D9-F2317AD47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74091F7-0FEB-4F88-A4E0-2457F18E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35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C7C35-00E4-4FA5-9E73-CEB982E98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68DFA90-BB37-4B89-8AAC-34C720AC0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C08B28D-C40D-4B45-B0A0-40B41E10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1EC5F2-4422-4B97-8673-719BC2EB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526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0CBBD02-193B-4404-9D5A-B50E302F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B658E70-DCBB-4EA7-8DED-25B1CDD18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A09C841-D325-40CD-ACC0-6484A246B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00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E6204-75A8-4C79-A0AB-FF9D04F9A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2F17A0-9778-46A1-AB95-CB1E5033B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9E71C45-7F6D-4827-A562-6B708367C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EE57F6-401C-4411-8193-61B26A7EA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B35185-A760-4FCA-87A5-39316263A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EA474D8-52AC-4EC9-9CF9-6BA2638D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3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6E8928-C954-42AE-B9D8-A5F415E2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C0F29A9-5928-443C-A0E0-00681C31AC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156B7C-3EA0-4584-AE00-23A990A93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3A51F1-7A27-464D-A149-518021AFC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50BA76-8790-4B2C-9276-29EBBC9C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75F1E2-3E4A-4AA3-9BFA-42C0EB35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85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F7A9CC2-3144-4132-9F00-C8F6F7A65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5EBB47-A634-4CD0-BBA3-4A5826623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5A2E53-4BA9-41E5-A6D8-F112EDBCE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31618-E403-48EB-9A22-CB16879DC61B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9C3C44-5530-4C69-A855-AAC1A8AA5E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BA8AD2-FBD2-495C-8661-669C75788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841AF-E458-4A6D-AF03-7D8B92583A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83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2C1D61-6F2A-44B1-B7B6-78B468EF0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Eletrolyysi</a:t>
            </a:r>
            <a:r>
              <a:rPr lang="fi-FI" dirty="0"/>
              <a:t> laskennallisesti ja kokeellisesti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92E312-AE45-4C48-888F-CFDD9C76B7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28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15246-CAFC-465C-9FD6-AE78B55CC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Laskennallisesti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ED98B0-97ED-4006-8597-05D120BFB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It=</a:t>
            </a:r>
            <a:r>
              <a:rPr lang="fi-FI" dirty="0" err="1"/>
              <a:t>nzF</a:t>
            </a:r>
            <a:r>
              <a:rPr lang="fi-FI" dirty="0"/>
              <a:t>, missä </a:t>
            </a:r>
          </a:p>
          <a:p>
            <a:r>
              <a:rPr lang="fi-FI" dirty="0"/>
              <a:t>I on käytetty sähkövirta (A)</a:t>
            </a:r>
          </a:p>
          <a:p>
            <a:r>
              <a:rPr lang="fi-FI" dirty="0"/>
              <a:t>T on aika (s)</a:t>
            </a:r>
          </a:p>
          <a:p>
            <a:r>
              <a:rPr lang="fi-FI" dirty="0"/>
              <a:t>n on hapettuvan tai pelkistyvän aineen ainemäärä (mol)</a:t>
            </a:r>
          </a:p>
          <a:p>
            <a:r>
              <a:rPr lang="fi-FI" dirty="0"/>
              <a:t>z on hapettuvan tai pelkistyvän aineen elektronien kerroin osareaktiossa</a:t>
            </a:r>
          </a:p>
          <a:p>
            <a:r>
              <a:rPr lang="fi-FI" dirty="0"/>
              <a:t>F on </a:t>
            </a:r>
            <a:r>
              <a:rPr lang="fi-FI" dirty="0" err="1"/>
              <a:t>Faradayn</a:t>
            </a:r>
            <a:r>
              <a:rPr lang="fi-FI" dirty="0"/>
              <a:t> vakio (96485 As/mol)</a:t>
            </a:r>
          </a:p>
        </p:txBody>
      </p:sp>
    </p:spTree>
    <p:extLst>
      <p:ext uri="{BB962C8B-B14F-4D97-AF65-F5344CB8AC3E}">
        <p14:creationId xmlns:p14="http://schemas.microsoft.com/office/powerpoint/2010/main" val="355896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B0AF1A-9F8C-42F5-BC75-911E1664B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Esim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0F5880-1804-4A54-81D7-A671606C6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Natriumkloridi suolatteen läpi johdetaan 10,0A sähkövirta 1,0 tunnin ajan.</a:t>
            </a:r>
          </a:p>
          <a:p>
            <a:r>
              <a:rPr lang="fi-FI" dirty="0"/>
              <a:t>Laske kuinka paljon natriumia ja klooria syntyy</a:t>
            </a:r>
          </a:p>
        </p:txBody>
      </p:sp>
    </p:spTree>
    <p:extLst>
      <p:ext uri="{BB962C8B-B14F-4D97-AF65-F5344CB8AC3E}">
        <p14:creationId xmlns:p14="http://schemas.microsoft.com/office/powerpoint/2010/main" val="112831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2E8B9C-6A56-48E5-A3CA-3EC3F68A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542B5-33E2-4D8D-A506-C41255B64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2.4</a:t>
            </a:r>
          </a:p>
          <a:p>
            <a:r>
              <a:rPr lang="fi-FI" dirty="0"/>
              <a:t>2.47, 2.48, 2.50, 2.52, 2.56</a:t>
            </a:r>
          </a:p>
        </p:txBody>
      </p:sp>
    </p:spTree>
    <p:extLst>
      <p:ext uri="{BB962C8B-B14F-4D97-AF65-F5344CB8AC3E}">
        <p14:creationId xmlns:p14="http://schemas.microsoft.com/office/powerpoint/2010/main" val="2785081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82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Eletrolyysi laskennallisesti ja kokeellisesti</vt:lpstr>
      <vt:lpstr>Laskennallisesti</vt:lpstr>
      <vt:lpstr>Esim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Eletrolyysi laskennallisesti ja kokeellisesti</dc:title>
  <dc:creator>Riku</dc:creator>
  <cp:lastModifiedBy>Leppänen Riku Joonatan</cp:lastModifiedBy>
  <cp:revision>3</cp:revision>
  <dcterms:created xsi:type="dcterms:W3CDTF">2020-04-22T10:15:26Z</dcterms:created>
  <dcterms:modified xsi:type="dcterms:W3CDTF">2025-12-10T15:46:02Z</dcterms:modified>
</cp:coreProperties>
</file>