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7" autoAdjust="0"/>
    <p:restoredTop sz="93837" autoAdjust="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0C527E-C3D8-461B-BB72-CBA3CD8307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5E8A214-0D36-4BBB-BDF8-A4A7E183F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07F7655-B70C-46B3-ABF9-DC75FEB1B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EE68-285D-4966-92EB-B146FDD399A1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764CF5D-06E5-403F-8650-B05F9F823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49E52E1-9569-4501-95E5-C189178A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1D30-4BC9-4E18-A1A3-E54B5B14CE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6113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3130759-8497-41C1-B68F-5720AAE26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9697C04-151A-4C1F-AF4D-8E55ABE3D8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EB01A78-43C7-4485-8E82-C0B3E8086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EE68-285D-4966-92EB-B146FDD399A1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7706AF8-74E9-43C5-BF50-2D0A089C1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F31B066-8DC1-4D67-BEEF-637D3C2A5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1D30-4BC9-4E18-A1A3-E54B5B14CE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0881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CFFD814F-6A3D-40FD-B31F-457F803377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A27EA95-C5DC-49B9-8D5B-EFDF004A56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88DFD64-3814-4DC3-83A5-0C9792D86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EE68-285D-4966-92EB-B146FDD399A1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BFAE2D5-A6DD-42B3-AD1F-8BA7C7EC9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D07D8D0-1EBA-45ED-8455-B3A2A9926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1D30-4BC9-4E18-A1A3-E54B5B14CE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8840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0C5923-117D-4FC4-9D70-D8EFE30E6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7B98301-4B9A-4FDF-90C5-5DBCF8309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01FC2D2-F732-40D5-8C53-76045529A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EE68-285D-4966-92EB-B146FDD399A1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7586C1A-FF16-46BF-A3FF-5156512E5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5EB141D-4824-4CFC-82C6-2FD9F4CEC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1D30-4BC9-4E18-A1A3-E54B5B14CE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3745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6B1450F-7D71-44D9-B7B8-262A61315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8DAC5E3-F036-48A5-B198-F633D0842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5BB3D9F-43F5-4FB7-9031-418EE4648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EE68-285D-4966-92EB-B146FDD399A1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509E39D-D7ED-4FB7-8706-654E34635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B0418C7-C304-46D0-AE65-07A2E5340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1D30-4BC9-4E18-A1A3-E54B5B14CE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287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DB8561-85D2-42BE-89B6-B23D49ECD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97CAAA-27DE-4AC6-8703-2B51945FCF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5AE522B-EA74-4A36-B09C-9D443A8C8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5C0CBB3-2C99-4636-BCB7-A64EAD1B8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EE68-285D-4966-92EB-B146FDD399A1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90B1F1F-70A1-486F-AB18-90D7B86D2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A2A5F82-E904-4C36-99A0-1AE877783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1D30-4BC9-4E18-A1A3-E54B5B14CE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1693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5B5BD3-14CA-426C-8FA5-9BF2583C5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807EC0F-682B-4974-983F-E9BD073E3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E2CEF8A-8A23-46A1-8FFF-CCD446B658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B7B13B0-D6EB-41B6-8287-0985389272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3BE1587-EC6A-45C7-B30B-F10CB5E616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8C86588-7818-440E-8441-76E9BCAC7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EE68-285D-4966-92EB-B146FDD399A1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C4ABC76-6F68-41DF-950E-58D1C8CE6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EE172B04-98C2-4C31-9FFF-D63FE48CC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1D30-4BC9-4E18-A1A3-E54B5B14CE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119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64A7FC-FE27-41A5-BFB5-18CEAE412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C6C48E3-EA6C-40C3-BBB9-80A060124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EE68-285D-4966-92EB-B146FDD399A1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D077A9B-96A6-4BBB-96BB-BF8B31528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CC3F102-70ED-40FC-AF13-9ABF2FD30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1D30-4BC9-4E18-A1A3-E54B5B14CE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8225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2339453-B5B9-45E3-9BC2-CE8DDB356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EE68-285D-4966-92EB-B146FDD399A1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6FFAD1D-6B17-40C0-893B-37AC6ECD1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605D6F9-283F-4F75-9A1F-205EA1B53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1D30-4BC9-4E18-A1A3-E54B5B14CE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2850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0B3F197-2195-4F99-8E68-6E2018128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867A8F6-72E2-45AE-B7A3-06FF9FB14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7F9D1F8-3FFA-46BA-BDDD-9055CFFB5C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D5ABECC-16CC-49CD-9A41-371B06FF8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EE68-285D-4966-92EB-B146FDD399A1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F9A4303-0B19-4734-A9A7-77D1F47E7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C77FFDB-C407-4DEA-A34B-7143EDDA4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1D30-4BC9-4E18-A1A3-E54B5B14CE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1452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FB572F-6869-4B4A-873B-B371FF23A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CB7A01E-0915-4C11-997C-E0E869BB59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C1D08BC-7CA6-4F9F-94DA-16306C3F3B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151480B-6FE7-480B-842B-5EE17D8B1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EE68-285D-4966-92EB-B146FDD399A1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4A54647-E977-4FD9-85E6-FBDA99705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669C55E-6FB8-4B3B-AC0F-808295320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1D30-4BC9-4E18-A1A3-E54B5B14CE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0405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58448627-3EFD-444E-A852-496B19336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0178A4B-C10F-4220-B8E2-9C5AB68B6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E768F91-4CCF-45A2-8480-10B16A1D64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6EE68-285D-4966-92EB-B146FDD399A1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39A635F-144A-437D-BD8B-74D4625E4E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DBDF18A-F191-44BE-8F3A-87E8A4382F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F1D30-4BC9-4E18-A1A3-E54B5B14CE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6304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24CF83C-E436-46C1-B4D2-6BBDF3704A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Molekyyliyhdisteiden ominaisuudet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A18C2A5-32B7-4522-94EA-C3AAF7D234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9859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7D243D-5BD0-46E6-B62F-9C9D1319A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F51DB8-22A8-48C9-B744-DA78D970A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Pohditaan elektronien sijoittumista heliumin ympärille.</a:t>
            </a:r>
          </a:p>
          <a:p>
            <a:r>
              <a:rPr lang="fi-FI" dirty="0"/>
              <a:t>Elektronit ja samalla varaus on jakautunut heliumin ympärille epätasaisesti. </a:t>
            </a:r>
          </a:p>
          <a:p>
            <a:r>
              <a:rPr lang="fi-FI" dirty="0"/>
              <a:t>Nämä epätasaisuudet vetävät toisiaan puoleensa. Täten syntyy dispersiovoimia.</a:t>
            </a:r>
          </a:p>
        </p:txBody>
      </p:sp>
    </p:spTree>
    <p:extLst>
      <p:ext uri="{BB962C8B-B14F-4D97-AF65-F5344CB8AC3E}">
        <p14:creationId xmlns:p14="http://schemas.microsoft.com/office/powerpoint/2010/main" val="3902332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1723DC-96F6-4393-9579-E076557D6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0A2869C-9DDC-4E68-8696-4F8E5B75A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Sama tapahtuu kaikissa muissakin molekyyleissä.</a:t>
            </a:r>
          </a:p>
          <a:p>
            <a:r>
              <a:rPr lang="fi-FI" dirty="0"/>
              <a:t>Mitä isompi molekyyli, sitä enemmän epätasaisuuksia.</a:t>
            </a:r>
          </a:p>
          <a:p>
            <a:r>
              <a:rPr lang="fi-FI" dirty="0"/>
              <a:t>Tällöin siis voimat ovat suurempia ja aineen kiehumispiste nousee.</a:t>
            </a:r>
          </a:p>
        </p:txBody>
      </p:sp>
    </p:spTree>
    <p:extLst>
      <p:ext uri="{BB962C8B-B14F-4D97-AF65-F5344CB8AC3E}">
        <p14:creationId xmlns:p14="http://schemas.microsoft.com/office/powerpoint/2010/main" val="3177673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D0F2F24-0C42-42E4-B773-6F30EA601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2ED9A13-AD21-45DA-BB0E-A270DDE5F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Kpl 6.2 T: 8, 11, 12, 16</a:t>
            </a:r>
          </a:p>
        </p:txBody>
      </p:sp>
    </p:spTree>
    <p:extLst>
      <p:ext uri="{BB962C8B-B14F-4D97-AF65-F5344CB8AC3E}">
        <p14:creationId xmlns:p14="http://schemas.microsoft.com/office/powerpoint/2010/main" val="548585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72CA702-DE9F-4AB0-B4AA-B2426BE82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Labratyö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1220732-9B89-4BEB-8065-4D1F53288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fi-FI" dirty="0"/>
              <a:t>Mitä opittiin labratyöstä?</a:t>
            </a:r>
          </a:p>
          <a:p>
            <a:r>
              <a:rPr lang="fi-FI" dirty="0"/>
              <a:t>Pooliset aineet liukenevat poolisiin liuottimiin</a:t>
            </a:r>
          </a:p>
          <a:p>
            <a:r>
              <a:rPr lang="fi-FI" dirty="0"/>
              <a:t>Poolittomat aineet liukenevat poolittomiin liuottimiin</a:t>
            </a:r>
          </a:p>
          <a:p>
            <a:r>
              <a:rPr lang="fi-FI" dirty="0"/>
              <a:t>Ioniyhdisteet liukenevat veteen</a:t>
            </a:r>
          </a:p>
        </p:txBody>
      </p:sp>
    </p:spTree>
    <p:extLst>
      <p:ext uri="{BB962C8B-B14F-4D97-AF65-F5344CB8AC3E}">
        <p14:creationId xmlns:p14="http://schemas.microsoft.com/office/powerpoint/2010/main" val="1898013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BCE8DC-8BDB-473B-9AAE-B8D978597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Poolisuuden vaikutus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141729C-DDC6-476C-AB10-2C930FD0C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Mitä yhteistä on seuraavilla aineilla?</a:t>
            </a:r>
          </a:p>
          <a:p>
            <a:r>
              <a:rPr lang="fi-FI" dirty="0"/>
              <a:t>Typpi, Hiilidioksidi, happi, metaani(= CH</a:t>
            </a:r>
            <a:r>
              <a:rPr lang="fi-FI" baseline="-25000" dirty="0"/>
              <a:t>4 </a:t>
            </a:r>
            <a:r>
              <a:rPr lang="fi-FI" dirty="0"/>
              <a:t>)</a:t>
            </a:r>
          </a:p>
          <a:p>
            <a:r>
              <a:rPr lang="fi-FI" dirty="0"/>
              <a:t>Kaikki ovat poolittomia</a:t>
            </a:r>
          </a:p>
          <a:p>
            <a:r>
              <a:rPr lang="fi-FI" dirty="0"/>
              <a:t>Huoneenlämmössä kaasuja</a:t>
            </a:r>
          </a:p>
        </p:txBody>
      </p:sp>
    </p:spTree>
    <p:extLst>
      <p:ext uri="{BB962C8B-B14F-4D97-AF65-F5344CB8AC3E}">
        <p14:creationId xmlns:p14="http://schemas.microsoft.com/office/powerpoint/2010/main" val="1150586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0E96E2-6BE4-4C81-9187-AD8C449C7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661E16-8D9B-4B24-B3DC-40ED39678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Entä seuraavilla?</a:t>
            </a:r>
          </a:p>
          <a:p>
            <a:r>
              <a:rPr lang="fi-FI" dirty="0"/>
              <a:t>Vesi, etanoli(CH</a:t>
            </a:r>
            <a:r>
              <a:rPr lang="fi-FI" baseline="-25000" dirty="0"/>
              <a:t>3</a:t>
            </a:r>
            <a:r>
              <a:rPr lang="fi-FI" dirty="0"/>
              <a:t>CH</a:t>
            </a:r>
            <a:r>
              <a:rPr lang="fi-FI" baseline="-25000" dirty="0"/>
              <a:t>2</a:t>
            </a:r>
            <a:r>
              <a:rPr lang="fi-FI" dirty="0"/>
              <a:t>OH), metanoli(CH</a:t>
            </a:r>
            <a:r>
              <a:rPr lang="fi-FI" baseline="-25000" dirty="0"/>
              <a:t>3</a:t>
            </a:r>
            <a:r>
              <a:rPr lang="fi-FI" dirty="0"/>
              <a:t>OH)</a:t>
            </a:r>
          </a:p>
          <a:p>
            <a:r>
              <a:rPr lang="fi-FI" dirty="0"/>
              <a:t>Poolisia aineita</a:t>
            </a:r>
          </a:p>
          <a:p>
            <a:r>
              <a:rPr lang="fi-FI" dirty="0"/>
              <a:t>Kaikki huoneenlämpötilassa nesteitä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7849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6C80C5-3357-4506-B6F9-4AFA18709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590A5A4-4179-4DD2-9A4B-5704C3B21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Mitä korkea kiehumispiste kertoi sidoksen voimakkuudesta?</a:t>
            </a:r>
          </a:p>
          <a:p>
            <a:r>
              <a:rPr lang="fi-FI" dirty="0"/>
              <a:t>Mitä korkeampi kiehumispiste/sulamispiste sitä voimakkaampi sidos</a:t>
            </a:r>
          </a:p>
        </p:txBody>
      </p:sp>
    </p:spTree>
    <p:extLst>
      <p:ext uri="{BB962C8B-B14F-4D97-AF65-F5344CB8AC3E}">
        <p14:creationId xmlns:p14="http://schemas.microsoft.com/office/powerpoint/2010/main" val="687696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A8CA2D-8E72-4644-ABA3-27656A67C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1824E96-D3D7-4A98-9FDF-62C2F9F4B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Poolittomilla molekyyleillä molekyylien välillä vallitsee </a:t>
            </a:r>
            <a:r>
              <a:rPr lang="fi-FI" u="sng" dirty="0"/>
              <a:t>dispersiovoimia</a:t>
            </a:r>
            <a:endParaRPr lang="fi-FI" dirty="0"/>
          </a:p>
          <a:p>
            <a:r>
              <a:rPr lang="fi-FI" dirty="0"/>
              <a:t>Poolisten molekyylien välillä on </a:t>
            </a:r>
            <a:r>
              <a:rPr lang="fi-FI" u="sng" dirty="0"/>
              <a:t>dipoli-dipolisidos</a:t>
            </a:r>
            <a:endParaRPr lang="fi-FI" dirty="0"/>
          </a:p>
          <a:p>
            <a:r>
              <a:rPr lang="fi-FI" dirty="0"/>
              <a:t>Jos poolisuus on erittäin suurta (Vetyatomi sitoutunut typpeen, happeen tai fluoriin) on kyseessä </a:t>
            </a:r>
            <a:r>
              <a:rPr lang="fi-FI" u="sng" dirty="0"/>
              <a:t>vetysidos</a:t>
            </a:r>
          </a:p>
        </p:txBody>
      </p:sp>
    </p:spTree>
    <p:extLst>
      <p:ext uri="{BB962C8B-B14F-4D97-AF65-F5344CB8AC3E}">
        <p14:creationId xmlns:p14="http://schemas.microsoft.com/office/powerpoint/2010/main" val="2276217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3A8F74-4947-4625-A87D-954F419A9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Dipoli-dipolisidos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D0457DD-E407-4984-AC24-CB56D47DD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Tarkastellaan vesimolekyyliä</a:t>
            </a:r>
          </a:p>
        </p:txBody>
      </p:sp>
    </p:spTree>
    <p:extLst>
      <p:ext uri="{BB962C8B-B14F-4D97-AF65-F5344CB8AC3E}">
        <p14:creationId xmlns:p14="http://schemas.microsoft.com/office/powerpoint/2010/main" val="1696699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53E90E-E097-4EBD-BC04-3DDF6816A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Dipoli-dipolisidos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F51D05A-67E2-495F-B94C-12B14847B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Tarkastellaan vesimolekyyliä</a:t>
            </a:r>
          </a:p>
          <a:p>
            <a:r>
              <a:rPr lang="fi-FI" dirty="0"/>
              <a:t>Dipoli-dipolisidos syntyy, kun poolisessa molekyylissä syntyvät osittaisvaraukset vetävät toisiaan puoleensa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00023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2F7D61-AF69-4864-81DF-6ACF47D55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Dispersiovoimat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0AE15A2-86CB-487E-B5B9-75C1AEB75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Pohditaan elektronien sijoittumista heliumin ympärille.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56467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189</Words>
  <Application>Microsoft Office PowerPoint</Application>
  <PresentationFormat>Laajakuva</PresentationFormat>
  <Paragraphs>34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Office-teema</vt:lpstr>
      <vt:lpstr>Molekyyliyhdisteiden ominaisuudet</vt:lpstr>
      <vt:lpstr>Labratyö</vt:lpstr>
      <vt:lpstr>Poolisuuden vaikutus</vt:lpstr>
      <vt:lpstr>PowerPoint-esitys</vt:lpstr>
      <vt:lpstr>PowerPoint-esitys</vt:lpstr>
      <vt:lpstr>PowerPoint-esitys</vt:lpstr>
      <vt:lpstr>Dipoli-dipolisidos</vt:lpstr>
      <vt:lpstr>Dipoli-dipolisidos</vt:lpstr>
      <vt:lpstr>Dispersiovoimat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Aineiden ominaisuudet</dc:title>
  <dc:creator>User</dc:creator>
  <cp:lastModifiedBy>Leppänen Riku Joonatan</cp:lastModifiedBy>
  <cp:revision>15</cp:revision>
  <dcterms:created xsi:type="dcterms:W3CDTF">2018-01-11T19:47:37Z</dcterms:created>
  <dcterms:modified xsi:type="dcterms:W3CDTF">2024-01-17T08:00:38Z</dcterms:modified>
</cp:coreProperties>
</file>