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8" r:id="rId4"/>
    <p:sldId id="259" r:id="rId5"/>
    <p:sldId id="260" r:id="rId6"/>
    <p:sldId id="271" r:id="rId7"/>
    <p:sldId id="272" r:id="rId8"/>
    <p:sldId id="261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letusosa" id="{F3ADC057-A6A1-4585-9AC8-C5FB76D33EE6}">
          <p14:sldIdLst>
            <p14:sldId id="256"/>
            <p14:sldId id="270"/>
            <p14:sldId id="258"/>
            <p14:sldId id="259"/>
            <p14:sldId id="260"/>
            <p14:sldId id="271"/>
            <p14:sldId id="272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259E5F-3E92-4562-B0F2-CAD21E33BD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58CD420-B5F7-47FE-A817-9CA8FD736F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6A0163C-A720-4E01-9691-A5FBDEAF7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C34F-7FEB-4902-8D6E-6689E2E3D6F1}" type="datetimeFigureOut">
              <a:rPr lang="fi-FI" smtClean="0"/>
              <a:t>1.12.2023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84D9438-85CC-49EF-AF21-F7B9CAA6A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639552C-6F5F-418C-9AAD-AAE6A55A1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9B8D-F442-4B2B-AEAE-8BF7A7D70A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3447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630B050-969B-4973-BE96-9D60D42F9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7BEE905-5AC4-485A-A669-7260C3E5ED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8C2DA0E-4B36-465C-955E-4FD91D805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C34F-7FEB-4902-8D6E-6689E2E3D6F1}" type="datetimeFigureOut">
              <a:rPr lang="fi-FI" smtClean="0"/>
              <a:t>1.12.2023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BAF3526-F700-4F10-AD29-D94853089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B3B612B-BF21-4418-A199-858D9AE41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9B8D-F442-4B2B-AEAE-8BF7A7D70A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6077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B38986D1-9CC5-4664-8E2F-528AA2195E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2B330EA-452E-4C0F-8658-A956B81991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6BED136-76F1-4889-8040-ADEEE274C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C34F-7FEB-4902-8D6E-6689E2E3D6F1}" type="datetimeFigureOut">
              <a:rPr lang="fi-FI" smtClean="0"/>
              <a:t>1.12.2023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761B8BF-EE31-406B-A001-519F38FF6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6B692E9-DD67-463F-89F9-2B8446172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9B8D-F442-4B2B-AEAE-8BF7A7D70A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9285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A262415-B36C-4CFC-B268-76F501F3D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13CBD93-097B-4566-A0E1-7F9A13532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235CE90-23C7-4844-9E27-2AC403A87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C34F-7FEB-4902-8D6E-6689E2E3D6F1}" type="datetimeFigureOut">
              <a:rPr lang="fi-FI" smtClean="0"/>
              <a:t>1.12.2023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F94DBF2-17E6-4B42-A4F6-BE878EBC5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F43F294-009A-4305-8665-3C4FA18BC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9B8D-F442-4B2B-AEAE-8BF7A7D70A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4138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5EC5E03-53C6-47EE-AC8C-476B452AC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E134B71-0BA5-4778-A685-378EE6DEE2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D23CC7-0E99-4D07-BF8C-FDD33E1C1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C34F-7FEB-4902-8D6E-6689E2E3D6F1}" type="datetimeFigureOut">
              <a:rPr lang="fi-FI" smtClean="0"/>
              <a:t>1.12.2023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9A2C46C-6423-474D-80F1-0660BBEC4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4386FFE-8DAC-4A68-95FC-03E5E7283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9B8D-F442-4B2B-AEAE-8BF7A7D70A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4116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3C0145-DA5F-48ED-A7C7-DD314A901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F300C1F-1DA9-45DD-81FB-AB5140C788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AC5CB04-254D-410E-87ED-A32A7F34DC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187FBD7-979C-4373-900E-34293C6BB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C34F-7FEB-4902-8D6E-6689E2E3D6F1}" type="datetimeFigureOut">
              <a:rPr lang="fi-FI" smtClean="0"/>
              <a:t>1.12.2023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40A4B6B-5E69-4B63-994B-3FF3A38B2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FBDA85C-4C4A-48DB-B82E-FDA93700D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9B8D-F442-4B2B-AEAE-8BF7A7D70A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6827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390C81-E7D0-47CB-9814-321AA24E7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233B802-4718-497F-86CA-D88B23E0AD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363021E-15C7-4420-A81D-3D22F54E76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964CF809-7F50-40AC-A765-8F3DDC238D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1ECDB30E-AB90-4528-8497-2A309356D4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1C8752A-0EE8-4A30-8ECD-3193B90A5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C34F-7FEB-4902-8D6E-6689E2E3D6F1}" type="datetimeFigureOut">
              <a:rPr lang="fi-FI" smtClean="0"/>
              <a:t>1.12.2023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965D21B4-B591-4343-8C2D-BC7F9DE42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A9FFF71-49FC-46BA-90F1-3B5D418FB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9B8D-F442-4B2B-AEAE-8BF7A7D70A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701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F79D28A-429E-40CF-86BD-4E0D8F455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1B09838-0BC2-4F6F-A8F8-337B6122C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C34F-7FEB-4902-8D6E-6689E2E3D6F1}" type="datetimeFigureOut">
              <a:rPr lang="fi-FI" smtClean="0"/>
              <a:t>1.12.2023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168327C-0EB8-4590-8591-21B7B861D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2F4D807-EE9D-4AE4-A5F8-5FAD21773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9B8D-F442-4B2B-AEAE-8BF7A7D70A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7367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677E7005-5823-4EDC-AA7C-88C013221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C34F-7FEB-4902-8D6E-6689E2E3D6F1}" type="datetimeFigureOut">
              <a:rPr lang="fi-FI" smtClean="0"/>
              <a:t>1.12.2023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96839C9E-FF89-48A4-B4FF-6FBBE42BD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ECD50C6F-AE53-4EED-98B3-974DE25D5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9B8D-F442-4B2B-AEAE-8BF7A7D70A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6943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DED801B-1EB1-49A1-BE72-6122AF1C1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8DA0C16-4B7D-4597-BD1A-3904B0A1A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33DB84B-78BB-4FDB-A6B8-471FD9ED68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E703DBE-22A8-4A72-AFD8-9B3A4A9A9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C34F-7FEB-4902-8D6E-6689E2E3D6F1}" type="datetimeFigureOut">
              <a:rPr lang="fi-FI" smtClean="0"/>
              <a:t>1.12.2023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3FCD496-CA90-4859-B732-991CDA9E4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35A6F74-631E-4D94-8CB5-FBAAB0270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9B8D-F442-4B2B-AEAE-8BF7A7D70A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3298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A63620C-8579-4217-8AB9-DE3012D34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8C3D1767-647C-4662-934D-543518B553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844B2DA-85C3-40A9-B52F-AD0F09F648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8A45AE2-2352-4EBA-9ED0-727E7C2E0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C34F-7FEB-4902-8D6E-6689E2E3D6F1}" type="datetimeFigureOut">
              <a:rPr lang="fi-FI" smtClean="0"/>
              <a:t>1.12.2023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F5CD08E-44ED-4507-9630-929420287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027C4F4-350D-41A6-9C27-6DBECA641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9B8D-F442-4B2B-AEAE-8BF7A7D70A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1066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4AC97CB1-0D32-4C5F-A922-10FA8B78C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978A38-3F0E-45D1-BB06-74C470D17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A60F139-5325-4E07-AB96-25524570C9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CC34F-7FEB-4902-8D6E-6689E2E3D6F1}" type="datetimeFigureOut">
              <a:rPr lang="fi-FI" smtClean="0"/>
              <a:t>1.12.2023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CB3203D-EFEE-44D4-91BE-14F55A35BE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B9EC201-B714-4486-913A-62DDC12E28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C9B8D-F442-4B2B-AEAE-8BF7A7D70A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1955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AA5C71E-EECB-42F6-AD3D-F74625EEC0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Erotusmenetelmät ja pitoisuuslaskuja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5B0CAA7-BAD3-4FF3-9EBE-4D7981A8AF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4732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520C29C-4699-43D1-861D-66A0EA611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Aineiden erottaminen toisistaan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8D1F771-DB77-4843-92C6-101A3D1A9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Tapaus 3 alkoholi ja vesi</a:t>
            </a:r>
          </a:p>
          <a:p>
            <a:r>
              <a:rPr lang="fi-FI" dirty="0"/>
              <a:t>Tislaus, kuumennetaan seosta kunnes matalamman kiehumispisteen aine haihtuu pois. Tiivistetään haihtunut aine toiseen astiaan</a:t>
            </a:r>
          </a:p>
        </p:txBody>
      </p:sp>
    </p:spTree>
    <p:extLst>
      <p:ext uri="{BB962C8B-B14F-4D97-AF65-F5344CB8AC3E}">
        <p14:creationId xmlns:p14="http://schemas.microsoft.com/office/powerpoint/2010/main" val="4148500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ECECBA-2BC9-48DB-8EA9-C23477844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Erotusmenetelmiä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B7333CF-985C-414F-A870-DF8D28AEA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Muut tapaukset:</a:t>
            </a:r>
          </a:p>
          <a:p>
            <a:r>
              <a:rPr lang="fi-FI" dirty="0" err="1"/>
              <a:t>Sentrifugiointi</a:t>
            </a:r>
            <a:r>
              <a:rPr lang="fi-FI" dirty="0"/>
              <a:t>: Voimakas pyöritys jolla erotetaan liukenematon kiinteä aine nesteestä. </a:t>
            </a:r>
            <a:r>
              <a:rPr lang="fi-FI" dirty="0" err="1"/>
              <a:t>Esim</a:t>
            </a:r>
            <a:r>
              <a:rPr lang="fi-FI" dirty="0"/>
              <a:t> Veri</a:t>
            </a:r>
          </a:p>
          <a:p>
            <a:r>
              <a:rPr lang="fi-FI" dirty="0"/>
              <a:t>Sublimointi</a:t>
            </a:r>
          </a:p>
          <a:p>
            <a:r>
              <a:rPr lang="fi-FI" dirty="0"/>
              <a:t>Uutto: Erotussuppilossa kahta eri liuotinta. erotettavat aineet liukenevat eri liuottimiin. Lopuksi liuottimet voidaan erottaa toisistaan.</a:t>
            </a:r>
          </a:p>
          <a:p>
            <a:r>
              <a:rPr lang="fi-FI" dirty="0"/>
              <a:t>Kromatografiset menetelmät. Kiinteä faasi ja nestefaasi. Tutkittavasta aineesta paremmin nesteeseen liukeneva osa liikkuu nesteen mukana, kun muut osat jäävät paikalleen</a:t>
            </a:r>
          </a:p>
        </p:txBody>
      </p:sp>
    </p:spTree>
    <p:extLst>
      <p:ext uri="{BB962C8B-B14F-4D97-AF65-F5344CB8AC3E}">
        <p14:creationId xmlns:p14="http://schemas.microsoft.com/office/powerpoint/2010/main" val="1277215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AB9D75-E7A5-4884-8A34-34C4E650A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Kemian laskut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D171AA8-72EB-4EB7-92E3-CE44F21C13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Kemian laskuissa tulee käyttää hyvin selkeää kaavamaista rakennetta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Listaa tehtävässä annetut lukuarvot käyttäen suureiden tunnuksia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Merkitse kysymysmerkillä suuretta jota kysytään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Kirjoita käytettävä suureyhtälö tai myöhemmillä kursseilla suureyhtälöt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Sijoita arvot suureyhtälön lausekkeeseen. Muista yksiköt!</a:t>
            </a:r>
          </a:p>
        </p:txBody>
      </p:sp>
    </p:spTree>
    <p:extLst>
      <p:ext uri="{BB962C8B-B14F-4D97-AF65-F5344CB8AC3E}">
        <p14:creationId xmlns:p14="http://schemas.microsoft.com/office/powerpoint/2010/main" val="3843474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0C20931-A44E-4707-ADBE-1445020AE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A621754-48BA-4221-B77D-2435ACB713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Esimerkki: 157g näytteessä on 15,0g hiiltä ja 10,0g happea. Laske näiden aineiden massaprosenttinen osuus.</a:t>
            </a:r>
          </a:p>
        </p:txBody>
      </p:sp>
    </p:spTree>
    <p:extLst>
      <p:ext uri="{BB962C8B-B14F-4D97-AF65-F5344CB8AC3E}">
        <p14:creationId xmlns:p14="http://schemas.microsoft.com/office/powerpoint/2010/main" val="3957380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F3B2F49-0BE8-D1C5-5FA2-3E3C6BC33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Ryhmätyöt </a:t>
            </a:r>
            <a:r>
              <a:rPr lang="fi-FI"/>
              <a:t>Ti 5.12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27E00A3-EA3B-2A9D-4FC9-0423DA4BD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Labra 1 </a:t>
            </a:r>
          </a:p>
          <a:p>
            <a:pPr algn="l">
              <a:buFont typeface="+mj-lt"/>
              <a:buAutoNum type="arabicPeriod"/>
            </a:pPr>
            <a:r>
              <a:rPr lang="fi-FI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Sampo, Valto, Maria</a:t>
            </a:r>
          </a:p>
          <a:p>
            <a:pPr algn="l">
              <a:buFont typeface="+mj-lt"/>
              <a:buAutoNum type="arabicPeriod"/>
            </a:pPr>
            <a:r>
              <a:rPr lang="fi-FI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Serkan</a:t>
            </a:r>
            <a:r>
              <a:rPr lang="fi-FI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, Laura</a:t>
            </a:r>
          </a:p>
          <a:p>
            <a:pPr algn="l">
              <a:buFont typeface="+mj-lt"/>
              <a:buAutoNum type="arabicPeriod"/>
            </a:pPr>
            <a:r>
              <a:rPr lang="fi-FI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Konsta, Sanni, Sara</a:t>
            </a:r>
          </a:p>
          <a:p>
            <a:pPr algn="l">
              <a:buFont typeface="+mj-lt"/>
              <a:buAutoNum type="arabicPeriod"/>
            </a:pPr>
            <a:r>
              <a:rPr lang="fi-FI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Aati</a:t>
            </a:r>
            <a:r>
              <a:rPr lang="fi-FI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, Ilana</a:t>
            </a:r>
          </a:p>
          <a:p>
            <a:pPr algn="l">
              <a:buFont typeface="+mj-lt"/>
              <a:buAutoNum type="arabicPeriod"/>
            </a:pPr>
            <a:r>
              <a:rPr lang="fi-FI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Sarah, Venla, Lotta</a:t>
            </a:r>
          </a:p>
          <a:p>
            <a:pPr algn="l">
              <a:buFont typeface="+mj-lt"/>
              <a:buAutoNum type="arabicPeriod"/>
            </a:pPr>
            <a:r>
              <a:rPr lang="fi-FI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Hugo, </a:t>
            </a:r>
            <a:r>
              <a:rPr lang="fi-FI" dirty="0">
                <a:solidFill>
                  <a:srgbClr val="000000"/>
                </a:solidFill>
                <a:latin typeface="tahoma" panose="020B0604030504040204" pitchFamily="34" charset="0"/>
              </a:rPr>
              <a:t>Iida</a:t>
            </a:r>
            <a:r>
              <a:rPr lang="fi-FI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, Erik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82611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DBAF3E3-743E-693F-5C07-47F83A934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Labra 2 Pe 8.12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4CC247B-8DB4-5AD3-A6AF-6A2E7FB13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+mj-lt"/>
              <a:buAutoNum type="arabicPeriod"/>
            </a:pPr>
            <a:r>
              <a:rPr lang="fi-FI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Saara, Arttu, Aino</a:t>
            </a:r>
          </a:p>
          <a:p>
            <a:pPr algn="l">
              <a:buFont typeface="+mj-lt"/>
              <a:buAutoNum type="arabicPeriod"/>
            </a:pPr>
            <a:r>
              <a:rPr lang="fi-FI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Misteli, Ella</a:t>
            </a:r>
          </a:p>
          <a:p>
            <a:pPr algn="l">
              <a:buFont typeface="+mj-lt"/>
              <a:buAutoNum type="arabicPeriod"/>
            </a:pPr>
            <a:r>
              <a:rPr lang="fi-FI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Sofia, </a:t>
            </a:r>
            <a:r>
              <a:rPr lang="fi-FI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Eeti</a:t>
            </a:r>
            <a:r>
              <a:rPr lang="fi-FI" dirty="0">
                <a:solidFill>
                  <a:srgbClr val="000000"/>
                </a:solidFill>
                <a:latin typeface="tahoma" panose="020B0604030504040204" pitchFamily="34" charset="0"/>
              </a:rPr>
              <a:t>, </a:t>
            </a:r>
            <a:r>
              <a:rPr lang="fi-FI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Vantte, </a:t>
            </a:r>
          </a:p>
          <a:p>
            <a:pPr>
              <a:buFont typeface="+mj-lt"/>
              <a:buAutoNum type="arabicPeriod"/>
            </a:pPr>
            <a:r>
              <a:rPr lang="fi-FI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Lucas, Ronja, Jessica</a:t>
            </a:r>
          </a:p>
          <a:p>
            <a:pPr algn="l">
              <a:buFont typeface="+mj-lt"/>
              <a:buAutoNum type="arabicPeriod"/>
            </a:pPr>
            <a:r>
              <a:rPr lang="fi-FI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Efe</a:t>
            </a:r>
            <a:r>
              <a:rPr lang="fi-FI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, Veeti</a:t>
            </a:r>
          </a:p>
          <a:p>
            <a:pPr algn="l">
              <a:buFont typeface="+mj-lt"/>
              <a:buAutoNum type="arabicPeriod"/>
            </a:pPr>
            <a:r>
              <a:rPr lang="fi-FI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Ville, Henri, Ada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1337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26E7DBD-D8C0-43BC-A4B2-E8D49C3FA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5B6A964-BE01-43A5-88F8-385BBD6A88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Kpl 2.2 s.53 2.15</a:t>
            </a:r>
          </a:p>
          <a:p>
            <a:r>
              <a:rPr lang="fi-FI" dirty="0"/>
              <a:t>Kpl 2.1: 2.1, 2.2, 2.3, 2.5, 2.9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9196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221</Words>
  <Application>Microsoft Office PowerPoint</Application>
  <PresentationFormat>Laajakuva</PresentationFormat>
  <Paragraphs>34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Office-teema</vt:lpstr>
      <vt:lpstr>Erotusmenetelmät ja pitoisuuslaskuja</vt:lpstr>
      <vt:lpstr>Aineiden erottaminen toisistaan</vt:lpstr>
      <vt:lpstr>Erotusmenetelmiä</vt:lpstr>
      <vt:lpstr>Kemian laskut</vt:lpstr>
      <vt:lpstr>PowerPoint-esitys</vt:lpstr>
      <vt:lpstr>Ryhmätyöt Ti 5.12</vt:lpstr>
      <vt:lpstr>Labra 2 Pe 8.12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Erotusmenetelmät ja pitoisuuslaskuja</dc:title>
  <dc:creator>User</dc:creator>
  <cp:lastModifiedBy>Leppänen Riku Joonatan</cp:lastModifiedBy>
  <cp:revision>10</cp:revision>
  <dcterms:created xsi:type="dcterms:W3CDTF">2017-10-05T17:59:22Z</dcterms:created>
  <dcterms:modified xsi:type="dcterms:W3CDTF">2023-12-01T08:00:14Z</dcterms:modified>
</cp:coreProperties>
</file>