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4" r:id="rId5"/>
    <p:sldId id="265" r:id="rId6"/>
    <p:sldId id="266" r:id="rId7"/>
    <p:sldId id="260" r:id="rId8"/>
    <p:sldId id="262" r:id="rId9"/>
    <p:sldId id="261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F3ADC057-A6A1-4585-9AC8-C5FB76D33EE6}">
          <p14:sldIdLst>
            <p14:sldId id="256"/>
            <p14:sldId id="259"/>
            <p14:sldId id="263"/>
            <p14:sldId id="264"/>
            <p14:sldId id="265"/>
            <p14:sldId id="266"/>
            <p14:sldId id="260"/>
            <p14:sldId id="262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259E5F-3E92-4562-B0F2-CAD21E33B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58CD420-B5F7-47FE-A817-9CA8FD736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A0163C-A720-4E01-9691-A5FBDEAF7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4D9438-85CC-49EF-AF21-F7B9CAA6A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39552C-6F5F-418C-9AAD-AAE6A55A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344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30B050-969B-4973-BE96-9D60D42F9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7BEE905-5AC4-485A-A669-7260C3E5E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C2DA0E-4B36-465C-955E-4FD91D805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AF3526-F700-4F10-AD29-D94853089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3B612B-BF21-4418-A199-858D9AE41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0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38986D1-9CC5-4664-8E2F-528AA2195E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B330EA-452E-4C0F-8658-A956B81991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BED136-76F1-4889-8040-ADEEE274C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61B8BF-EE31-406B-A001-519F38FF6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B692E9-DD67-463F-89F9-2B8446172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28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262415-B36C-4CFC-B268-76F501F3D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3CBD93-097B-4566-A0E1-7F9A13532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35CE90-23C7-4844-9E27-2AC403A87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94DBF2-17E6-4B42-A4F6-BE878EBC5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43F294-009A-4305-8665-3C4FA18BC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413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EC5E03-53C6-47EE-AC8C-476B452AC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E134B71-0BA5-4778-A685-378EE6DEE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D23CC7-0E99-4D07-BF8C-FDD33E1C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A2C46C-6423-474D-80F1-0660BBEC4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386FFE-8DAC-4A68-95FC-03E5E7283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4116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3C0145-DA5F-48ED-A7C7-DD314A901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300C1F-1DA9-45DD-81FB-AB5140C788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AC5CB04-254D-410E-87ED-A32A7F34D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187FBD7-979C-4373-900E-34293C6BB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40A4B6B-5E69-4B63-994B-3FF3A38B2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FBDA85C-4C4A-48DB-B82E-FDA93700D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6827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390C81-E7D0-47CB-9814-321AA24E7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33B802-4718-497F-86CA-D88B23E0A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363021E-15C7-4420-A81D-3D22F54E76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64CF809-7F50-40AC-A765-8F3DDC238D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ECDB30E-AB90-4528-8497-2A309356D4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1C8752A-0EE8-4A30-8ECD-3193B90A5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65D21B4-B591-4343-8C2D-BC7F9DE42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A9FFF71-49FC-46BA-90F1-3B5D418F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701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79D28A-429E-40CF-86BD-4E0D8F455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1B09838-0BC2-4F6F-A8F8-337B6122C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168327C-0EB8-4590-8591-21B7B861D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2F4D807-EE9D-4AE4-A5F8-5FAD21773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736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77E7005-5823-4EDC-AA7C-88C01322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6839C9E-FF89-48A4-B4FF-6FBBE42BD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CD50C6F-AE53-4EED-98B3-974DE25D5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694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ED801B-1EB1-49A1-BE72-6122AF1C1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DA0C16-4B7D-4597-BD1A-3904B0A1A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33DB84B-78BB-4FDB-A6B8-471FD9ED6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703DBE-22A8-4A72-AFD8-9B3A4A9A9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FCD496-CA90-4859-B732-991CDA9E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35A6F74-631E-4D94-8CB5-FBAAB0270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329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63620C-8579-4217-8AB9-DE3012D3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C3D1767-647C-4662-934D-543518B553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844B2DA-85C3-40A9-B52F-AD0F09F64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8A45AE2-2352-4EBA-9ED0-727E7C2E0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5CD08E-44ED-4507-9630-929420287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027C4F4-350D-41A6-9C27-6DBECA641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106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AC97CB1-0D32-4C5F-A922-10FA8B78C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978A38-3F0E-45D1-BB06-74C470D17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60F139-5325-4E07-AB96-25524570C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CC34F-7FEB-4902-8D6E-6689E2E3D6F1}" type="datetimeFigureOut">
              <a:rPr lang="fi-FI" smtClean="0"/>
              <a:t>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CB3203D-EFEE-44D4-91BE-14F55A35B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9EC201-B714-4486-913A-62DDC12E2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C9B8D-F442-4B2B-AEAE-8BF7A7D70A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195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A5C71E-EECB-42F6-AD3D-F74625EEC0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pitoisuuslaskuja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B0CAA7-BAD3-4FF3-9EBE-4D7981A8AF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473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AB9D75-E7A5-4884-8A34-34C4E650A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Kemian laskut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171AA8-72EB-4EB7-92E3-CE44F21C1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Listaa lukuarvot käyttäen suureiden tunnuksia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Tilavuus V, Massa m </a:t>
            </a:r>
          </a:p>
        </p:txBody>
      </p:sp>
    </p:spTree>
    <p:extLst>
      <p:ext uri="{BB962C8B-B14F-4D97-AF65-F5344CB8AC3E}">
        <p14:creationId xmlns:p14="http://schemas.microsoft.com/office/powerpoint/2010/main" val="384347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CD0CD6-2270-B7A3-08F1-BBADE441A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9855F7-3A01-8088-B444-155DA585A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Listaa lukuarvot käyttäen suureiden tunnuksia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Tilavuus V, Massa m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Merkitse kysymysmerkillä suuretta jota kysytään (m-%, v-%)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6721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311F28-7B11-D564-A20E-B6AA75090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315CE6-38E4-33A8-5597-23BA0235F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Listaa lukuarvot käyttäen suureiden tunnuksia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Tilavuus V, Massa m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Merkitse kysymysmerkillä suuretta jota kysytään (m-%, v-%)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Kirjoita käytettävä suureyhtälö tai suureyhtälöt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0361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4AF9D4-7ECD-1071-D51F-A752345C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E487B5-F08B-F3B8-A452-3BEFC4FEA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Listaa lukuarvot käyttäen suureiden tunnuksia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Tilavuus V, Massa m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Merkitse kysymysmerkillä suuretta jota kysytään (m-%, v-%)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Kirjoita käytettävä suureyhtälö tai suureyhtälöt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Jos lasket mitään lähtöarvoista kirjoita lasku näkyviin.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9400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2B1074-746C-EEB0-D1F9-F92694570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3F3CE7-DAC6-AC34-0A78-2662D4454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Listaa lukuarvot käyttäen suureiden tunnuksia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/>
              <a:t>Tilavuus V, Massa m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Merkitse kysymysmerkillä suuretta jota kysytään (m-%, v-%)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Kirjoita käytettävä suureyhtälö tai suureyhtälöt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Jos lasket mitään lähtöarvoista kirjoita lasku näkyviin.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Sijoita arvot suureyhtälön lausekkeeseen. Muista yksiköt!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Pyöristä tulos sopivalle tarkkuudelle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7266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C20931-A44E-4707-ADBE-1445020AE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621754-48BA-4221-B77D-2435ACB71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Esimerkki: 157g näytteessä on 15,0g hiiltä ja 10,0g happea. Laske näiden aineiden massaprosenttinen osuus.</a:t>
            </a:r>
          </a:p>
        </p:txBody>
      </p:sp>
    </p:spTree>
    <p:extLst>
      <p:ext uri="{BB962C8B-B14F-4D97-AF65-F5344CB8AC3E}">
        <p14:creationId xmlns:p14="http://schemas.microsoft.com/office/powerpoint/2010/main" val="3957380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42DE91-DBFB-447B-9672-2CC7F5A01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Labraryhmät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76BE5B-8E94-4AC7-A354-25DB291BC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56958" cy="4351338"/>
          </a:xfrm>
        </p:spPr>
        <p:txBody>
          <a:bodyPr/>
          <a:lstStyle/>
          <a:p>
            <a:r>
              <a:rPr lang="fi-FI" dirty="0"/>
              <a:t>Ke</a:t>
            </a:r>
          </a:p>
          <a:p>
            <a:r>
              <a:rPr lang="fi-FI" dirty="0"/>
              <a:t>R1: Alisa, Senni</a:t>
            </a:r>
          </a:p>
          <a:p>
            <a:r>
              <a:rPr lang="fi-FI" dirty="0"/>
              <a:t>R2: Anna, </a:t>
            </a:r>
            <a:r>
              <a:rPr lang="fi-FI" dirty="0" err="1"/>
              <a:t>Ninna</a:t>
            </a:r>
            <a:endParaRPr lang="fi-FI" dirty="0"/>
          </a:p>
          <a:p>
            <a:r>
              <a:rPr lang="fi-FI" dirty="0"/>
              <a:t>R3: Hilla, Mario</a:t>
            </a:r>
          </a:p>
          <a:p>
            <a:r>
              <a:rPr lang="fi-FI" dirty="0"/>
              <a:t>R4: Nella, Emma</a:t>
            </a:r>
          </a:p>
          <a:p>
            <a:r>
              <a:rPr lang="fi-FI" dirty="0"/>
              <a:t>R5: Santeri, </a:t>
            </a:r>
            <a:r>
              <a:rPr lang="fi-FI" dirty="0" err="1"/>
              <a:t>Bahar</a:t>
            </a:r>
            <a:endParaRPr lang="fi-FI" dirty="0"/>
          </a:p>
          <a:p>
            <a:r>
              <a:rPr lang="fi-FI" dirty="0"/>
              <a:t>R6 </a:t>
            </a:r>
            <a:r>
              <a:rPr lang="fi-FI" dirty="0" err="1"/>
              <a:t>Ksenia</a:t>
            </a:r>
            <a:r>
              <a:rPr lang="fi-FI" dirty="0"/>
              <a:t>, Nelli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6C09C919-E1F1-BE24-E2A8-8076EC1660FE}"/>
              </a:ext>
            </a:extLst>
          </p:cNvPr>
          <p:cNvSpPr txBox="1"/>
          <p:nvPr/>
        </p:nvSpPr>
        <p:spPr>
          <a:xfrm>
            <a:off x="6507678" y="1496291"/>
            <a:ext cx="543889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Pe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R1:Lyydia, Tuomas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R2: Oliver, Amanda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R3: Julius, Oskari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R4: Oskar, Meo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R5: Emilia, Samuli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R6: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89875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6E7DBD-D8C0-43BC-A4B2-E8D49C3FA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B6A964-BE01-43A5-88F8-385BBD6A8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2.1, 2.2, 2.3, 2.5, 2.9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196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1576</TotalTime>
  <Words>221</Words>
  <Application>Microsoft Office PowerPoint</Application>
  <PresentationFormat>Laajakuva</PresentationFormat>
  <Paragraphs>40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pitoisuuslaskuja</vt:lpstr>
      <vt:lpstr>Kemian laskut</vt:lpstr>
      <vt:lpstr>PowerPoint-esitys</vt:lpstr>
      <vt:lpstr>PowerPoint-esitys</vt:lpstr>
      <vt:lpstr>PowerPoint-esitys</vt:lpstr>
      <vt:lpstr>PowerPoint-esitys</vt:lpstr>
      <vt:lpstr>PowerPoint-esitys</vt:lpstr>
      <vt:lpstr>Labraryhmät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Erotusmenetelmät ja pitoisuuslaskuja</dc:title>
  <dc:creator>User</dc:creator>
  <cp:lastModifiedBy>Leppänen Riku Joonatan</cp:lastModifiedBy>
  <cp:revision>25</cp:revision>
  <dcterms:created xsi:type="dcterms:W3CDTF">2017-10-05T17:59:22Z</dcterms:created>
  <dcterms:modified xsi:type="dcterms:W3CDTF">2025-12-01T14:55:02Z</dcterms:modified>
</cp:coreProperties>
</file>