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5" r:id="rId5"/>
    <p:sldId id="263" r:id="rId6"/>
    <p:sldId id="259" r:id="rId7"/>
    <p:sldId id="264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B3411D-6D8A-4047-A927-97DEA2D97F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75693B-0103-48D0-A938-30BA8C1496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E56992-743C-45DF-8BE6-6094E46B8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2D9289-3079-4C08-8A8A-56C3F071A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BF94F1-88A0-42EE-ADAE-27C784CA1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527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622F4D-8E1B-4BA4-BB2D-6D3BF2EDC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89DEB1D-DB85-4195-9C55-29E586A0FF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7DA945-E8E9-4C6A-9481-9C8D452A7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21F3A5-E180-4E41-A780-2A9D842D6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9902A9-137B-4ADB-B814-8DFB7EDC2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613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999D7BC-C140-4A8C-BFB0-FE01B80C41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5A56ECC-7D2B-4FA9-8CB5-BC043079B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D0A8ED-C340-42C1-AC85-76A24D977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00457E-F340-41CB-97B7-ED2A0516D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0B6BAC2-1DB0-4D34-A5F4-C912C9CDB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4193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7ADB68-58D4-486F-B01E-46156E537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AF03D5-A923-499E-BAD4-5D863F9D6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9BEF74-9021-4CC2-92BF-D55F51F5D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003FF0-BFE5-4A38-82F0-71E097595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049727-52B3-4A6C-8605-B148C4DC4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527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14ABFA-D77F-4D39-BF1E-713648CBB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08B97C3-43A4-4456-AEBA-3BC7F1C32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18DD432-A483-488B-A918-409BC6E97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63C5BC0-4193-45E4-BE66-42895220F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C2F02FA-99E0-4619-B15C-9969D189F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5838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6796BF-11D7-4BD8-BB43-0F55561B9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10FED6-6555-4941-89B0-6FF37D887C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A7AA01A-434B-46D1-95A7-28AD58C7D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B9B0516-5C39-439D-8109-46F6E4FBE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BF08378-4370-4C8B-9374-ADB0286FD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8129FC7-5933-4088-84E1-317AF003F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004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E52922-B2F5-442D-80D5-F72EB97EF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53D3395-6BB7-4E1A-87B9-86219949A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B1BD650-0C57-4DE1-9452-289525EC15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3B7405E-368D-47EB-9E60-0FF743EA7B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0688397-2730-45CB-AB7B-E192B1CA21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5FE72A8-901A-4481-BF78-923C2F52F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67AE1F5-4576-4332-92BD-70DB3CD8E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085DD1A-69B2-4B6E-ABC3-6B9D5739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821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762434-32E1-4873-8A9C-0F39D8026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9A1BF9E-55A9-472D-BA68-77282A436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B8365F7-B68F-424C-B618-8A2E2FDEC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FF9BB3C-902A-429A-AEED-BCB3DEA0F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647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288E72C-5595-44A4-BC2A-FF3F971CC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781934A-B15F-4382-BB42-FD1DF308F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418D6CF-70D8-4E52-AB43-E41098A77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5885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A8B6C5-F6E7-4BFF-806A-52734FD99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9305CA-5A90-46A1-9777-CDD21572C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9B7C51A-DF3B-438C-90F4-4A66883C4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E993421-E1BA-45BA-A980-DF430E281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21E7765-E01A-4E5B-80BD-B9F4EEDAF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2E5928A-0E46-4ADE-827C-FF3F1588B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8913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90C689-231F-45B2-B720-63003434E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2EC53D4-BFBE-4A69-8DB6-8C99185E96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33BC970-0264-4974-BB2E-E1EA6541D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FCBD9F3-DDEB-4297-8AA7-FCF2090D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907F495-9556-4ED1-8247-9E9619BC8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F7DE786-B83E-4666-9F63-92FC8652C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7069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AE1B5AF-4FF7-4E81-9F89-6B18CC954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E7FF1B3-C122-40E3-BD4A-87185E594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0DE30C6-25C8-42F6-8DA1-B409C8BD86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7592E-71AD-4C68-8FB4-084C7FDE3563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76A7A87-2705-4D82-AA0A-72C5EC04D7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5A7348-51B1-4A96-B117-FC6EE4018B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961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A29901-60C6-4AE4-858C-ECF8F9E369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Olomuodot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D4543DF-E98F-4C60-8EDC-3CE3BFADAC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9245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5D81E5-745A-4F51-832A-6E67F2258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Olomuodot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FDE6A6-90DC-452E-9E3F-3655105B3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Kiinteä</a:t>
            </a:r>
          </a:p>
          <a:p>
            <a:r>
              <a:rPr lang="fi-FI" dirty="0"/>
              <a:t>Neste</a:t>
            </a:r>
          </a:p>
          <a:p>
            <a:r>
              <a:rPr lang="fi-FI" dirty="0"/>
              <a:t>Kaasu</a:t>
            </a:r>
          </a:p>
        </p:txBody>
      </p:sp>
    </p:spTree>
    <p:extLst>
      <p:ext uri="{BB962C8B-B14F-4D97-AF65-F5344CB8AC3E}">
        <p14:creationId xmlns:p14="http://schemas.microsoft.com/office/powerpoint/2010/main" val="3436168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831891-C15F-446B-BCDA-05102A7D3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Olomuotojen muutokset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A0F1F6-5ACF-463B-90BF-E96FD9A77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Sulaminen, kiinteä-&gt; neste</a:t>
            </a:r>
          </a:p>
          <a:p>
            <a:r>
              <a:rPr lang="fi-FI" dirty="0"/>
              <a:t>Höyrystyminen, neste -&gt; kaasu</a:t>
            </a:r>
          </a:p>
          <a:p>
            <a:r>
              <a:rPr lang="fi-FI" dirty="0"/>
              <a:t>Härmistyminen, kaasu -&gt; kiinteä (auton ikkunat talvella)</a:t>
            </a:r>
          </a:p>
          <a:p>
            <a:r>
              <a:rPr lang="fi-FI" dirty="0"/>
              <a:t>Jähmettyminen, neste -&gt; kiinteä</a:t>
            </a:r>
          </a:p>
          <a:p>
            <a:r>
              <a:rPr lang="fi-FI" dirty="0"/>
              <a:t>Tiivistyminen, kaasu -&gt; neste</a:t>
            </a:r>
          </a:p>
          <a:p>
            <a:r>
              <a:rPr lang="fi-FI" dirty="0"/>
              <a:t>Sublimoituminen, kiinteä -&gt; kaasu</a:t>
            </a:r>
          </a:p>
        </p:txBody>
      </p:sp>
    </p:spTree>
    <p:extLst>
      <p:ext uri="{BB962C8B-B14F-4D97-AF65-F5344CB8AC3E}">
        <p14:creationId xmlns:p14="http://schemas.microsoft.com/office/powerpoint/2010/main" val="546369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A02E6E-C7A1-491D-A41E-B2DCB316D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Reaktioyhtälöt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B0857482-9717-1540-E303-12CFB5877B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6601" y="1562042"/>
            <a:ext cx="5636742" cy="4930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507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A55464-5DC2-4D87-B6E8-EDCCB3BA5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Energian siirtyminen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2D70A9-326F-4024-AC33-714D2A690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Energiaa vapauttavia (eksoterminen reaktio)</a:t>
            </a:r>
          </a:p>
          <a:p>
            <a:r>
              <a:rPr lang="fi-FI" dirty="0"/>
              <a:t>jähmettyminen</a:t>
            </a:r>
          </a:p>
          <a:p>
            <a:r>
              <a:rPr lang="fi-FI" dirty="0"/>
              <a:t>Tiivistyminen</a:t>
            </a:r>
          </a:p>
          <a:p>
            <a:r>
              <a:rPr lang="fi-FI" dirty="0"/>
              <a:t>Härmistyminen</a:t>
            </a:r>
          </a:p>
          <a:p>
            <a:r>
              <a:rPr lang="fi-FI" dirty="0"/>
              <a:t>Energiaa sitovia (endoterminen reaktio)</a:t>
            </a:r>
          </a:p>
          <a:p>
            <a:r>
              <a:rPr lang="fi-FI" dirty="0"/>
              <a:t>Sulaminen</a:t>
            </a:r>
          </a:p>
          <a:p>
            <a:r>
              <a:rPr lang="fi-FI" dirty="0"/>
              <a:t>Höyrystyminen</a:t>
            </a:r>
          </a:p>
          <a:p>
            <a:r>
              <a:rPr lang="fi-FI" dirty="0"/>
              <a:t>sublimoituminen</a:t>
            </a:r>
          </a:p>
        </p:txBody>
      </p:sp>
    </p:spTree>
    <p:extLst>
      <p:ext uri="{BB962C8B-B14F-4D97-AF65-F5344CB8AC3E}">
        <p14:creationId xmlns:p14="http://schemas.microsoft.com/office/powerpoint/2010/main" val="3270414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0355A7-12FB-41D0-9D8D-06C4A59B2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Huoneenlämmössä olevia esimerkkejä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F98119-955F-49E1-BD5D-19D45BC52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Kiinteitä: kivi, muovi, rauta</a:t>
            </a:r>
          </a:p>
          <a:p>
            <a:endParaRPr lang="fi-FI" dirty="0"/>
          </a:p>
          <a:p>
            <a:r>
              <a:rPr lang="fi-FI" dirty="0"/>
              <a:t>Nesteitä: vesi, elohopea, bensiini</a:t>
            </a:r>
          </a:p>
          <a:p>
            <a:endParaRPr lang="fi-FI" dirty="0"/>
          </a:p>
          <a:p>
            <a:r>
              <a:rPr lang="fi-FI" dirty="0"/>
              <a:t>Kaasuja: metaani, happi, ilma</a:t>
            </a:r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5898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E303BD-31A6-484D-BDC7-CB45D48E7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DD0FFE-69D7-4A54-9229-CD60F0F02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Kappale 1 s. 20 </a:t>
            </a:r>
            <a:r>
              <a:rPr lang="fi-FI" dirty="0"/>
              <a:t>tehtävät 1.2, 1.5, 1.6, 1.8</a:t>
            </a:r>
          </a:p>
        </p:txBody>
      </p:sp>
    </p:spTree>
    <p:extLst>
      <p:ext uri="{BB962C8B-B14F-4D97-AF65-F5344CB8AC3E}">
        <p14:creationId xmlns:p14="http://schemas.microsoft.com/office/powerpoint/2010/main" val="3518884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101</Words>
  <Application>Microsoft Office PowerPoint</Application>
  <PresentationFormat>Laajakuva</PresentationFormat>
  <Paragraphs>30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Olomuodot</vt:lpstr>
      <vt:lpstr>Olomuodot</vt:lpstr>
      <vt:lpstr>Olomuotojen muutokset</vt:lpstr>
      <vt:lpstr>Reaktioyhtälöt</vt:lpstr>
      <vt:lpstr>Energian siirtyminen</vt:lpstr>
      <vt:lpstr>Huoneenlämmössä olevia esimerkkejä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Olomuodot</dc:title>
  <dc:creator>Riku</dc:creator>
  <cp:lastModifiedBy>Leppänen Riku Joonatan</cp:lastModifiedBy>
  <cp:revision>10</cp:revision>
  <dcterms:created xsi:type="dcterms:W3CDTF">2017-10-03T05:29:48Z</dcterms:created>
  <dcterms:modified xsi:type="dcterms:W3CDTF">2025-11-26T07:49:08Z</dcterms:modified>
</cp:coreProperties>
</file>