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383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C527E-C3D8-461B-BB72-CBA3CD830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E8A214-0D36-4BBB-BDF8-A4A7E183F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7F7655-B70C-46B3-ABF9-DC75FEB1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64CF5D-06E5-403F-8650-B05F9F82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E52E1-9569-4501-95E5-C189178A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11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30759-8497-41C1-B68F-5720AAE26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9697C04-151A-4C1F-AF4D-8E55ABE3D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B01A78-43C7-4485-8E82-C0B3E8086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06AF8-74E9-43C5-BF50-2D0A089C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31B066-8DC1-4D67-BEEF-637D3C2A5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88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FFD814F-6A3D-40FD-B31F-457F80337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7EA95-C5DC-49B9-8D5B-EFDF004A5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8DFD64-3814-4DC3-83A5-0C9792D8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FAE2D5-A6DD-42B3-AD1F-8BA7C7EC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07D8D0-1EBA-45ED-8455-B3A2A992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4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C5923-117D-4FC4-9D70-D8EFE30E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B98301-4B9A-4FDF-90C5-5DBCF830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1FC2D2-F732-40D5-8C53-76045529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586C1A-FF16-46BF-A3FF-5156512E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EB141D-4824-4CFC-82C6-2FD9F4CE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74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1450F-7D71-44D9-B7B8-262A61315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DAC5E3-F036-48A5-B198-F633D0842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BB3D9F-43F5-4FB7-9031-418EE464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09E39D-D7ED-4FB7-8706-654E3463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0418C7-C304-46D0-AE65-07A2E5340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87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DB8561-85D2-42BE-89B6-B23D49EC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97CAAA-27DE-4AC6-8703-2B51945FC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AE522B-EA74-4A36-B09C-9D443A8C8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C0CBB3-2C99-4636-BCB7-A64EAD1B8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0B1F1F-70A1-486F-AB18-90D7B86D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2A5F82-E904-4C36-99A0-1AE87778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69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5B5BD3-14CA-426C-8FA5-9BF2583C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07EC0F-682B-4974-983F-E9BD073E3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E2CEF8A-8A23-46A1-8FFF-CCD446B65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B7B13B0-D6EB-41B6-8287-098538927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BE1587-EC6A-45C7-B30B-F10CB5E61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C86588-7818-440E-8441-76E9BCAC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C4ABC76-6F68-41DF-950E-58D1C8CE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E172B04-98C2-4C31-9FFF-D63FE48C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19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64A7FC-FE27-41A5-BFB5-18CEAE41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C6C48E3-EA6C-40C3-BBB9-80A060124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D077A9B-96A6-4BBB-96BB-BF8B3152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C3F102-70ED-40FC-AF13-9ABF2FD3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22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339453-B5B9-45E3-9BC2-CE8DDB35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6FFAD1D-6B17-40C0-893B-37AC6ECD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05D6F9-283F-4F75-9A1F-205EA1B53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5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3F197-2195-4F99-8E68-6E2018128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67A8F6-72E2-45AE-B7A3-06FF9FB14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7F9D1F8-3FFA-46BA-BDDD-9055CFFB5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5ABECC-16CC-49CD-9A41-371B06FF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9A4303-0B19-4734-A9A7-77D1F47E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77FFDB-C407-4DEA-A34B-7143EDDA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45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B572F-6869-4B4A-873B-B371FF23A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CB7A01E-0915-4C11-997C-E0E869BB5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1D08BC-7CA6-4F9F-94DA-16306C3F3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51480B-6FE7-480B-842B-5EE17D8B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A54647-E977-4FD9-85E6-FBDA997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69C55E-6FB8-4B3B-AC0F-80829532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40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8448627-3EFD-444E-A852-496B19336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178A4B-C10F-4220-B8E2-9C5AB68B6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768F91-4CCF-45A2-8480-10B16A1D6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EE68-285D-4966-92EB-B146FDD399A1}" type="datetimeFigureOut">
              <a:rPr lang="fi-FI" smtClean="0"/>
              <a:t>16.1.2026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9A635F-144A-437D-BD8B-74D4625E4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BDF18A-F191-44BE-8F3A-87E8A4382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30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4CF83C-E436-46C1-B4D2-6BBDF3704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Molekyyliyhdisteiden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18C2A5-32B7-4522-94EA-C3AAF7D23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859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7D243D-5BD0-46E6-B62F-9C9D1319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F51DB8-22A8-48C9-B744-DA78D970A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Pohditaan heliumia:</a:t>
            </a:r>
          </a:p>
          <a:p>
            <a:r>
              <a:rPr lang="fi-FI" dirty="0"/>
              <a:t>Elektronit ja samalla varaus on jakautunut heliumin ympärille epätasaisesti. </a:t>
            </a:r>
          </a:p>
          <a:p>
            <a:r>
              <a:rPr lang="fi-FI" dirty="0"/>
              <a:t>Nämä epätasaisuudet vetävät toisiaan puoleensa. Täten syntyy dispersiovoimia.</a:t>
            </a:r>
          </a:p>
        </p:txBody>
      </p:sp>
    </p:spTree>
    <p:extLst>
      <p:ext uri="{BB962C8B-B14F-4D97-AF65-F5344CB8AC3E}">
        <p14:creationId xmlns:p14="http://schemas.microsoft.com/office/powerpoint/2010/main" val="3902332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1723DC-96F6-4393-9579-E076557D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A2869C-9DDC-4E68-8696-4F8E5B75A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 tapahtuu kaikissa muissakin molekyyleissä.</a:t>
            </a:r>
          </a:p>
          <a:p>
            <a:r>
              <a:rPr lang="fi-FI" dirty="0"/>
              <a:t>Mitä isompi molekyyli, sitä enemmän epätasaisuuksia.</a:t>
            </a:r>
          </a:p>
          <a:p>
            <a:r>
              <a:rPr lang="fi-FI" dirty="0"/>
              <a:t>Tällöin siis voimat ovat suurempia ja aineen kiehumispiste nousee.</a:t>
            </a:r>
          </a:p>
        </p:txBody>
      </p:sp>
    </p:spTree>
    <p:extLst>
      <p:ext uri="{BB962C8B-B14F-4D97-AF65-F5344CB8AC3E}">
        <p14:creationId xmlns:p14="http://schemas.microsoft.com/office/powerpoint/2010/main" val="3177673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0F2F24-0C42-42E4-B773-6F30EA601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ED9A13-AD21-45DA-BB0E-A270DDE5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6.2 T: 8, 11, 12, 16</a:t>
            </a:r>
          </a:p>
        </p:txBody>
      </p:sp>
    </p:spTree>
    <p:extLst>
      <p:ext uri="{BB962C8B-B14F-4D97-AF65-F5344CB8AC3E}">
        <p14:creationId xmlns:p14="http://schemas.microsoft.com/office/powerpoint/2010/main" val="54858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CA702-DE9F-4AB0-B4AA-B2426BE82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220732-9B89-4BEB-8065-4D1F53288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fi-FI" dirty="0"/>
              <a:t>Mitä opittiin </a:t>
            </a:r>
            <a:r>
              <a:rPr lang="fi-FI" dirty="0" err="1"/>
              <a:t>labratyöstä</a:t>
            </a:r>
            <a:r>
              <a:rPr lang="fi-FI" dirty="0"/>
              <a:t>?</a:t>
            </a:r>
          </a:p>
          <a:p>
            <a:r>
              <a:rPr lang="fi-FI" dirty="0"/>
              <a:t>Poolinen liukenee pooliseen, pooliton poolittomaan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801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BCE8DC-8BDB-473B-9AAE-B8D97859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Poolisuuden 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41729C-DDC6-476C-AB10-2C930FD0C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yhteistä on seuraavilla aineilla?</a:t>
            </a:r>
          </a:p>
          <a:p>
            <a:r>
              <a:rPr lang="fi-FI" dirty="0"/>
              <a:t>Typpi, Hiilidioksidi, happi, metaani(= CH</a:t>
            </a:r>
            <a:r>
              <a:rPr lang="fi-FI" baseline="-25000" dirty="0"/>
              <a:t>4 </a:t>
            </a:r>
            <a:r>
              <a:rPr lang="fi-FI" dirty="0"/>
              <a:t>)</a:t>
            </a:r>
          </a:p>
          <a:p>
            <a:r>
              <a:rPr lang="fi-FI" dirty="0"/>
              <a:t>Kaikki on kaasuja</a:t>
            </a:r>
          </a:p>
          <a:p>
            <a:r>
              <a:rPr lang="fi-FI" dirty="0"/>
              <a:t>Kaikki ovat poolittomia</a:t>
            </a:r>
          </a:p>
        </p:txBody>
      </p:sp>
    </p:spTree>
    <p:extLst>
      <p:ext uri="{BB962C8B-B14F-4D97-AF65-F5344CB8AC3E}">
        <p14:creationId xmlns:p14="http://schemas.microsoft.com/office/powerpoint/2010/main" val="115058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0E96E2-6BE4-4C81-9187-AD8C449C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661E16-8D9B-4B24-B3DC-40ED39678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Entä seuraavilla?</a:t>
            </a:r>
          </a:p>
          <a:p>
            <a:r>
              <a:rPr lang="fi-FI" dirty="0"/>
              <a:t>Vesi, etanoli(CH</a:t>
            </a:r>
            <a:r>
              <a:rPr lang="fi-FI" baseline="-25000" dirty="0"/>
              <a:t>3</a:t>
            </a:r>
            <a:r>
              <a:rPr lang="fi-FI" dirty="0"/>
              <a:t>CH</a:t>
            </a:r>
            <a:r>
              <a:rPr lang="fi-FI" baseline="-25000" dirty="0"/>
              <a:t>2</a:t>
            </a:r>
            <a:r>
              <a:rPr lang="fi-FI" dirty="0"/>
              <a:t>OH), metanoli(CH</a:t>
            </a:r>
            <a:r>
              <a:rPr lang="fi-FI" baseline="-25000" dirty="0"/>
              <a:t>3</a:t>
            </a:r>
            <a:r>
              <a:rPr lang="fi-FI" dirty="0"/>
              <a:t>OH)</a:t>
            </a:r>
          </a:p>
          <a:p>
            <a:r>
              <a:rPr lang="fi-FI" dirty="0"/>
              <a:t>Kaikki nesteitä</a:t>
            </a:r>
          </a:p>
          <a:p>
            <a:r>
              <a:rPr lang="fi-FI" dirty="0"/>
              <a:t>Kaikki ovat poolisia</a:t>
            </a:r>
          </a:p>
          <a:p>
            <a:endParaRPr lang="fi-FI" dirty="0"/>
          </a:p>
          <a:p>
            <a:r>
              <a:rPr lang="fi-FI" dirty="0"/>
              <a:t>Poolisilla molekyyleillä on korkeampi kiehumispiste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84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C80C5-3357-4506-B6F9-4AFA1870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90A5A4-4179-4DD2-9A4B-5704C3B21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korkea kiehumispiste kertoi sidoksen voimakkuudesta?</a:t>
            </a:r>
          </a:p>
          <a:p>
            <a:r>
              <a:rPr lang="fi-FI" dirty="0"/>
              <a:t>Mitä korkeampi kiehumispiste, sitä voimakkaampi sidos</a:t>
            </a:r>
          </a:p>
        </p:txBody>
      </p:sp>
    </p:spTree>
    <p:extLst>
      <p:ext uri="{BB962C8B-B14F-4D97-AF65-F5344CB8AC3E}">
        <p14:creationId xmlns:p14="http://schemas.microsoft.com/office/powerpoint/2010/main" val="68769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8CA2D-8E72-4644-ABA3-27656A67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824E96-D3D7-4A98-9FDF-62C2F9F4B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Poolittomilla molekyyleillä molekyylien välillä vallitsee </a:t>
            </a:r>
            <a:r>
              <a:rPr lang="fi-FI" u="sng" dirty="0"/>
              <a:t>dispersiovoimia</a:t>
            </a:r>
            <a:endParaRPr lang="fi-FI" dirty="0"/>
          </a:p>
          <a:p>
            <a:r>
              <a:rPr lang="fi-FI" dirty="0"/>
              <a:t>Poolisten molekyylien välillä on </a:t>
            </a:r>
            <a:r>
              <a:rPr lang="fi-FI" u="sng" dirty="0"/>
              <a:t>dipoli-dipolisidos</a:t>
            </a:r>
            <a:endParaRPr lang="fi-FI" dirty="0"/>
          </a:p>
          <a:p>
            <a:r>
              <a:rPr lang="fi-FI" dirty="0"/>
              <a:t>Jos poolisuus on erittäin suurta (Vetyatomi sitoutunut typpeen, happeen tai fluoriin) on kyseessä </a:t>
            </a:r>
            <a:r>
              <a:rPr lang="fi-FI" u="sng" dirty="0"/>
              <a:t>vetysidos</a:t>
            </a:r>
          </a:p>
        </p:txBody>
      </p:sp>
    </p:spTree>
    <p:extLst>
      <p:ext uri="{BB962C8B-B14F-4D97-AF65-F5344CB8AC3E}">
        <p14:creationId xmlns:p14="http://schemas.microsoft.com/office/powerpoint/2010/main" val="227621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A8F74-4947-4625-A87D-954F419A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Dipoli-dipolisidos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0457DD-E407-4984-AC24-CB56D47DD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vesimolekyyliä</a:t>
            </a:r>
          </a:p>
        </p:txBody>
      </p:sp>
    </p:spTree>
    <p:extLst>
      <p:ext uri="{BB962C8B-B14F-4D97-AF65-F5344CB8AC3E}">
        <p14:creationId xmlns:p14="http://schemas.microsoft.com/office/powerpoint/2010/main" val="169669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3E90E-E097-4EBD-BC04-3DDF6816A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Dipoli-dipolisidos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51D05A-67E2-495F-B94C-12B14847B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vesimolekyyliä</a:t>
            </a:r>
          </a:p>
          <a:p>
            <a:r>
              <a:rPr lang="fi-FI" dirty="0"/>
              <a:t>Dipoli-dipolisidos syntyy, kun poolisessa molekyylissä syntyvät osittaisvaraukset vetävät toisiaan puoleensa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002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2F7D61-AF69-4864-81DF-6ACF47D5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Dispersiovoimat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AE15A2-86CB-487E-B5B9-75C1AEB75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heliumia</a:t>
            </a:r>
          </a:p>
        </p:txBody>
      </p:sp>
    </p:spTree>
    <p:extLst>
      <p:ext uri="{BB962C8B-B14F-4D97-AF65-F5344CB8AC3E}">
        <p14:creationId xmlns:p14="http://schemas.microsoft.com/office/powerpoint/2010/main" val="325646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181</Words>
  <Application>Microsoft Office PowerPoint</Application>
  <PresentationFormat>Laajakuva</PresentationFormat>
  <Paragraphs>34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Molekyyliyhdisteiden ominaisuudet</vt:lpstr>
      <vt:lpstr>Labratyö</vt:lpstr>
      <vt:lpstr>Poolisuuden vaikutus</vt:lpstr>
      <vt:lpstr>PowerPoint-esitys</vt:lpstr>
      <vt:lpstr>PowerPoint-esitys</vt:lpstr>
      <vt:lpstr>PowerPoint-esitys</vt:lpstr>
      <vt:lpstr>Dipoli-dipolisidos</vt:lpstr>
      <vt:lpstr>Dipoli-dipolisidos</vt:lpstr>
      <vt:lpstr>Dispersiovoimat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Aineiden ominaisuudet</dc:title>
  <dc:creator>User</dc:creator>
  <cp:lastModifiedBy>Leppänen Riku Joonatan</cp:lastModifiedBy>
  <cp:revision>15</cp:revision>
  <dcterms:created xsi:type="dcterms:W3CDTF">2018-01-11T19:47:37Z</dcterms:created>
  <dcterms:modified xsi:type="dcterms:W3CDTF">2026-01-16T08:16:28Z</dcterms:modified>
</cp:coreProperties>
</file>