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7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4" y="18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4E932D-472B-4ABE-821C-DB04D87268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9BBFFD4-02AC-49DF-B0BB-F0476CD8DC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00CEF8-18DC-432A-A93F-AC0D0BF04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8C62D5F-D0E4-4C64-B6A5-51FBC8770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3367703-F7F9-4256-A2E2-3A8480FCD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8285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3B1F1B-5DDA-4F9C-90BB-07E167EAA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9B011D9-B3D9-4165-BE99-99A136422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6CA6D08-7EE7-4733-A50C-DC6C02AA0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1C6458C-10E7-4D44-81B7-20CBD4FD3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9E0752-9E32-493D-85F1-15F5E78BB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7503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2175A49-8A6E-4F19-A45A-35C8D5FF3D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2C3A6EA-50FB-4AA9-8C19-4A249F60B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674BBB4-0D77-4CB0-9BEE-748247666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9B93FC2-BDB0-4E32-B0C8-3EFF74BE7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28A4AA7-3A03-4694-A361-262AACBEB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6146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C61E0A-D038-4FC2-9AE4-58BA15113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90CAB4-DBD1-44EC-B54E-1CFBD6A95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563DB35-60A5-40BF-8411-70794DA1D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DB6E6F-A3B9-4989-A0B2-79AB79D9D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0381DED-BF2E-4211-BC1C-41038F13E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9693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C572AC-2F62-4137-A0C6-3A1921A57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764D3BA-5DC8-47CE-9114-E0B7B1F47B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69C5B3-6D23-4B83-AA27-852F93624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33D920-523C-48A5-8001-ECDD7FAE3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67B2659-5696-44F3-B76A-504B320B6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0125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57E1C1-07AD-4421-9E4F-F398022AB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47AF87-6FEB-4102-AA84-8AE08B9E74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47A9B6A-67FE-48D5-B2C1-F2807B4224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CF8A623-583A-4C5D-B706-E079673A2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29B45FB-45B6-4788-AACB-FF9943BAF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8DFA5C0-B208-43B0-B037-55552DC29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6122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B66BF8-A786-4CAE-AC4C-186BB1EB3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C5E4DFA-E908-4345-A2AA-9A19D46364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E488EFF-1271-4AEE-A4DE-F8C67948CB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17B5B69-264E-4BE3-8F1A-20379CC52C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8531207-B802-4DA8-88EA-3DB1F51A7A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1A56B80-F0C4-4E3A-A30B-95AC36F83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6D4C4F2-BB6D-442D-BA69-DB7863343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376D347-60DC-42D6-BBF5-4431F7B84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7394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90E801-ED6E-46C8-920A-E8111D735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D8EFCBA-CBCE-478F-B191-61D6B4451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265F3D6-6AB1-4011-874B-C3E6AD8D4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5F7755F-D986-4043-A86B-1B18CDFB5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1110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9C58FEE-C0C6-46FD-8B43-BF3CCFCA9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C3E793E-2471-474E-A143-645DBCB16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91B443C-B490-4357-B23F-4AA56A60A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0096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A8CC37-F02D-4558-9D3D-1F21AC51D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C0A035-34AF-4B69-A5DA-A0B4D1A6E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4877731-F846-47CB-ABB0-7705B9FCC1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8A2F287-BA6C-4FD9-95AF-EDC46C608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2A9713D-4E2D-442C-81E9-666B2771E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3DEAB47-5279-437F-9C00-D1E61DE63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3964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FC19E4-8AAF-40F2-B25B-085156C61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063A777-4BA3-4B45-BA71-4F095DB5CF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03E026F-6DE8-4AB6-A51C-A9CC74E215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F63A061-1673-4A7D-8395-47AFC94AB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A0C65-384F-4C27-8F56-06FB2587A443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D72C466-84C1-414B-9F71-2C5CA1C77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4883ACF-496A-41FB-9D5B-CC7D59CFB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3259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A963CA-0E57-4F7B-A94A-72C6800C1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B14AB17-91B1-4A4B-85B6-C9D220B3D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9E7700F-49AE-405C-B4C7-38B2581751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A0C65-384F-4C27-8F56-06FB2587A443}" type="datetimeFigureOut">
              <a:rPr lang="fi-FI" smtClean="0"/>
              <a:t>7.1.2025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55F9D84-EC03-4B73-972A-811D4C2FEA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547AC1E-F6A1-4AF5-B918-82A1D85D6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2A69B-12FF-4AED-8FBA-B77BB6CA62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0313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92F3B-13A5-4E56-AC51-6DB5F219CB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Metallien ominaisuudet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1B3675E-C177-4665-A993-C4BE99F35A6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5786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07CC51-BEF6-42B3-9BED-46BC660F8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Metallit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6B7DAE-99A7-43FA-B26D-D77BC63D4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Jaksollinen järjestelmä</a:t>
            </a:r>
          </a:p>
          <a:p>
            <a:r>
              <a:rPr lang="fi-FI" dirty="0"/>
              <a:t>Metallien ominaisuuksia?</a:t>
            </a:r>
          </a:p>
        </p:txBody>
      </p:sp>
    </p:spTree>
    <p:extLst>
      <p:ext uri="{BB962C8B-B14F-4D97-AF65-F5344CB8AC3E}">
        <p14:creationId xmlns:p14="http://schemas.microsoft.com/office/powerpoint/2010/main" val="339188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4076FD-FB8B-4E80-9C8D-2DCC25C49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Metallit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0AF6D7-D66F-4EDE-8569-65993F56D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Metallien ominaisuuksia?</a:t>
            </a:r>
          </a:p>
          <a:p>
            <a:pPr lvl="1"/>
            <a:r>
              <a:rPr lang="fi-FI" dirty="0"/>
              <a:t>Muokattavuus</a:t>
            </a:r>
          </a:p>
          <a:p>
            <a:pPr lvl="1"/>
            <a:r>
              <a:rPr lang="fi-FI" dirty="0"/>
              <a:t>Kovuus</a:t>
            </a:r>
          </a:p>
          <a:p>
            <a:pPr lvl="1"/>
            <a:r>
              <a:rPr lang="fi-FI" dirty="0"/>
              <a:t>Korkea sulamispiste</a:t>
            </a:r>
          </a:p>
          <a:p>
            <a:pPr lvl="1"/>
            <a:r>
              <a:rPr lang="fi-FI" dirty="0"/>
              <a:t>Kiilto</a:t>
            </a:r>
          </a:p>
          <a:p>
            <a:pPr lvl="1"/>
            <a:r>
              <a:rPr lang="fi-FI" dirty="0"/>
              <a:t>Korkea sähkönjohtokyky</a:t>
            </a:r>
          </a:p>
          <a:p>
            <a:pPr lvl="1"/>
            <a:r>
              <a:rPr lang="fi-FI" dirty="0"/>
              <a:t>Hyvä lämmönjohtokyky</a:t>
            </a:r>
          </a:p>
        </p:txBody>
      </p:sp>
    </p:spTree>
    <p:extLst>
      <p:ext uri="{BB962C8B-B14F-4D97-AF65-F5344CB8AC3E}">
        <p14:creationId xmlns:p14="http://schemas.microsoft.com/office/powerpoint/2010/main" val="3208771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E85DB8-433F-450B-89D3-87837D226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Metallit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E75F0A-1ED4-424D-A5AD-036F7D0AF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Metallien yhteiset ominaisuudet johtuvat metallihilasta.</a:t>
            </a:r>
          </a:p>
          <a:p>
            <a:r>
              <a:rPr lang="fi-FI" dirty="0"/>
              <a:t>Metallihilassa kaikki metallit luovuttavat ylimääräiset elektroninsa yhteiseen käyttöön, siten että positiivisten metalli ytimien väliin jää elektronimeri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8492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0EBC96-C7C4-4274-87A2-4991B9537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Metallit</a:t>
            </a: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CBCDAF9E-F2B3-499C-BC8A-1C8426D77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Miten metallihila selittää ominaisuuksia</a:t>
            </a:r>
          </a:p>
          <a:p>
            <a:r>
              <a:rPr lang="fi-FI" dirty="0"/>
              <a:t>Sähkönjohtavuus?</a:t>
            </a:r>
          </a:p>
          <a:p>
            <a:endParaRPr lang="fi-FI" dirty="0"/>
          </a:p>
          <a:p>
            <a:r>
              <a:rPr lang="fi-FI" dirty="0"/>
              <a:t>Kovuus?</a:t>
            </a:r>
          </a:p>
          <a:p>
            <a:endParaRPr lang="fi-FI" dirty="0"/>
          </a:p>
          <a:p>
            <a:r>
              <a:rPr lang="fi-FI" dirty="0"/>
              <a:t>Korkea sulamispiste?</a:t>
            </a:r>
          </a:p>
          <a:p>
            <a:endParaRPr lang="fi-FI" dirty="0"/>
          </a:p>
          <a:p>
            <a:r>
              <a:rPr lang="fi-FI" dirty="0"/>
              <a:t>Muokattavuus?</a:t>
            </a:r>
          </a:p>
          <a:p>
            <a:endParaRPr lang="fi-FI" dirty="0"/>
          </a:p>
          <a:p>
            <a:r>
              <a:rPr lang="fi-FI" dirty="0"/>
              <a:t>Kiilto?</a:t>
            </a:r>
          </a:p>
        </p:txBody>
      </p:sp>
    </p:spTree>
    <p:extLst>
      <p:ext uri="{BB962C8B-B14F-4D97-AF65-F5344CB8AC3E}">
        <p14:creationId xmlns:p14="http://schemas.microsoft.com/office/powerpoint/2010/main" val="2056007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6A5B80-B3F9-4C22-AE3B-2919C9397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18FDF4E-E4DC-409A-A175-AC2DD057C5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Tehtäviä: kpl 5.1 tehtävät: 5.1, 5.3, 5.4</a:t>
            </a:r>
            <a:r>
              <a:rPr lang="fi-FI"/>
              <a:t>, 5.10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0806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74</Words>
  <Application>Microsoft Office PowerPoint</Application>
  <PresentationFormat>Laajakuva</PresentationFormat>
  <Paragraphs>27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Metallien ominaisuudet</vt:lpstr>
      <vt:lpstr>Metallit</vt:lpstr>
      <vt:lpstr>Metallit</vt:lpstr>
      <vt:lpstr>Metallit</vt:lpstr>
      <vt:lpstr>Metallit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Alkuaineiden ominaisuudet</dc:title>
  <dc:creator>Riku</dc:creator>
  <cp:lastModifiedBy>Leppänen Riku Joonatan</cp:lastModifiedBy>
  <cp:revision>17</cp:revision>
  <dcterms:created xsi:type="dcterms:W3CDTF">2017-12-31T11:49:02Z</dcterms:created>
  <dcterms:modified xsi:type="dcterms:W3CDTF">2025-01-07T15:22:46Z</dcterms:modified>
</cp:coreProperties>
</file>