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69" autoAdjust="0"/>
    <p:restoredTop sz="94660"/>
  </p:normalViewPr>
  <p:slideViewPr>
    <p:cSldViewPr snapToGrid="0">
      <p:cViewPr varScale="1">
        <p:scale>
          <a:sx n="63" d="100"/>
          <a:sy n="63" d="100"/>
        </p:scale>
        <p:origin x="612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7A23534-CD93-4A46-8E0D-D457452CE39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BEEF1317-7209-4A01-BB84-67362BFB6EA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1D88763D-749F-471E-91FD-EEF3BB2574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AE2393-3905-47FD-8CEA-783D4A1CFCEA}" type="datetimeFigureOut">
              <a:rPr lang="fi-FI" smtClean="0"/>
              <a:t>9.12.2025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D8F5B381-00C3-469A-A3F6-0816581A13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B84D3D57-BABD-4588-A912-DD4B3DB892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C3AC19-EBD5-4CAB-B110-4529B6AB44C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780141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09920A8-B014-47FC-823B-32289AB026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2B627375-AC79-4FC7-9121-0642306B326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52ABEA3F-9D3A-4165-80E0-B1FD6C743F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AE2393-3905-47FD-8CEA-783D4A1CFCEA}" type="datetimeFigureOut">
              <a:rPr lang="fi-FI" smtClean="0"/>
              <a:t>9.12.2025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20DD67AF-F864-4AF8-BC61-A4483F1B7A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9BB26FAE-0F5A-4EE5-96ED-1C729D35F3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C3AC19-EBD5-4CAB-B110-4529B6AB44C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409054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79EEDE73-B11C-4E3F-B345-5890257C9D5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70B1C925-AC37-4823-A80A-5C81A466974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CB466CD1-365E-407C-836E-974C9FF76D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AE2393-3905-47FD-8CEA-783D4A1CFCEA}" type="datetimeFigureOut">
              <a:rPr lang="fi-FI" smtClean="0"/>
              <a:t>9.12.2025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5F4C0456-C92C-436E-AD6A-5E2250F627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AF1698D2-7A06-4195-BD82-AD08B03A0B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C3AC19-EBD5-4CAB-B110-4529B6AB44C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646970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A397873-D635-4292-85C4-27065A2E4D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AE4FB93-C780-48AB-A2D5-708277B6F4F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A643DF42-FDF6-427B-B60C-05E8F21E87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AE2393-3905-47FD-8CEA-783D4A1CFCEA}" type="datetimeFigureOut">
              <a:rPr lang="fi-FI" smtClean="0"/>
              <a:t>9.12.2025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5C8E225-C376-443A-9EC7-817924D01C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4CE6876E-B47C-4CD5-BAF6-1052D6E07F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C3AC19-EBD5-4CAB-B110-4529B6AB44C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981580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7F0AA9F-1B0B-472B-9BE6-8D3E8DB543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3CAAA546-499F-4074-B604-5AE54F31AD8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02920267-449F-4539-ABBE-498D046DF3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AE2393-3905-47FD-8CEA-783D4A1CFCEA}" type="datetimeFigureOut">
              <a:rPr lang="fi-FI" smtClean="0"/>
              <a:t>9.12.2025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731D8B9B-8ED6-46FC-8DC7-304F4CF5CC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46174E77-C903-42B4-91E2-CCAB3CF799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C3AC19-EBD5-4CAB-B110-4529B6AB44C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251552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F4D2180-0854-48CF-A489-7372256771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4566462-2FC2-4030-9068-6B0FD05E137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239C59B1-47BD-40CC-AD60-CB4FBD9CE8D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BBEC56C4-0477-4FDF-82D8-44F942C8DF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AE2393-3905-47FD-8CEA-783D4A1CFCEA}" type="datetimeFigureOut">
              <a:rPr lang="fi-FI" smtClean="0"/>
              <a:t>9.12.2025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A32E352D-A77D-4A2E-813B-E26F5C8C90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B1361471-387A-4E18-A39F-73BC3E2EE0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C3AC19-EBD5-4CAB-B110-4529B6AB44C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393674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F929FC3-7864-40E8-B378-52408FA9D5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F0883CEF-16BE-4E9C-BD09-2972362544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079FEC5D-65BD-4919-9141-9F484876A1A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94F01CFF-50D0-4B33-A81B-D8D9AC218A2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348E6732-7BDA-4654-8CE4-6F2DE5791D8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7B38C1CC-4058-4E70-B033-65D30D26B4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AE2393-3905-47FD-8CEA-783D4A1CFCEA}" type="datetimeFigureOut">
              <a:rPr lang="fi-FI" smtClean="0"/>
              <a:t>9.12.2025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F3B70C31-4F1C-4615-A963-E24593B31E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0A970BCF-F5EC-4CC7-8736-8E228DF835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C3AC19-EBD5-4CAB-B110-4529B6AB44C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095814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7B21204-0D5F-40CB-B5E3-F574E34F2D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24D0B265-6BFA-4678-B2E6-4F923B09A3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AE2393-3905-47FD-8CEA-783D4A1CFCEA}" type="datetimeFigureOut">
              <a:rPr lang="fi-FI" smtClean="0"/>
              <a:t>9.12.2025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59D68E88-A18E-4D51-A0C7-8453E20A8A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AD57BD0A-A6A2-4895-9F92-BADBAA7944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C3AC19-EBD5-4CAB-B110-4529B6AB44C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217774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DB5EA8D7-761E-42BE-BB02-4DCE3FB53F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AE2393-3905-47FD-8CEA-783D4A1CFCEA}" type="datetimeFigureOut">
              <a:rPr lang="fi-FI" smtClean="0"/>
              <a:t>9.12.2025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5862C583-6847-45D4-9028-A1B1D94271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D97F3208-0096-401D-8106-30847ED067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C3AC19-EBD5-4CAB-B110-4529B6AB44C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827827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E03380C-6886-4642-8FAE-2EC68A2683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4819F91-64B4-465E-91C4-F5BF28C785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A768CFF2-80FC-41F8-BEDE-61AA0C1EA25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8420BED4-9B2F-41CC-8D6F-9148EC42EF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AE2393-3905-47FD-8CEA-783D4A1CFCEA}" type="datetimeFigureOut">
              <a:rPr lang="fi-FI" smtClean="0"/>
              <a:t>9.12.2025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566B9795-ADA9-47D7-B3BC-D14E441B24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BA32FB94-8D6D-4200-B4C7-50737E9C1F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C3AC19-EBD5-4CAB-B110-4529B6AB44C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795660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93803AE-7926-4418-90FA-0BBD6BF61A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5BB95359-FD09-4026-A820-C95A023B076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73D9DE55-C870-4870-8947-46FB90A8269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E919A658-2830-428D-A669-F452C019A0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AE2393-3905-47FD-8CEA-783D4A1CFCEA}" type="datetimeFigureOut">
              <a:rPr lang="fi-FI" smtClean="0"/>
              <a:t>9.12.2025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8753AD43-B491-4711-A178-C7B77E3051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CD8CFA40-3482-4FFC-9495-E1BC3FA746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C3AC19-EBD5-4CAB-B110-4529B6AB44C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86738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B3B21DEA-AAC2-465B-8E2C-91822EAA2F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0BC6777C-9E91-4EBB-8239-99DFA16D6D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E13AED5E-E5D4-4855-BBCF-E2D903FD9E0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AE2393-3905-47FD-8CEA-783D4A1CFCEA}" type="datetimeFigureOut">
              <a:rPr lang="fi-FI" smtClean="0"/>
              <a:t>9.12.2025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F8E92AFD-73C6-40FD-AEFD-30E81F9BFC0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B2A2B1FD-D61E-4418-8C16-A9F2065A61A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C3AC19-EBD5-4CAB-B110-4529B6AB44C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395929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D6D67F2-B7E4-4252-8ED0-71120709F28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Atomin rakenne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5F6F0E02-8823-4931-9BE6-BC3BF3A5BF0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366712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FBDF3B1-ED71-43C3-83E2-AA105FA879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Atomin rakenne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240F4C9D-6B34-464F-8D8A-69DF6BA6B1A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Mistä atomit koostuvat?</a:t>
            </a:r>
          </a:p>
          <a:p>
            <a:r>
              <a:rPr lang="fi-FI" dirty="0"/>
              <a:t>Protoneista, neutroneista, elektroneista</a:t>
            </a:r>
          </a:p>
          <a:p>
            <a:pPr marL="0" indent="0">
              <a:buNone/>
            </a:pPr>
            <a:endParaRPr lang="fi-FI" dirty="0"/>
          </a:p>
          <a:p>
            <a:r>
              <a:rPr lang="fi-FI" dirty="0"/>
              <a:t>Rakenne peruskoulun mallin mukaan</a:t>
            </a:r>
          </a:p>
          <a:p>
            <a:r>
              <a:rPr lang="fi-FI" dirty="0"/>
              <a:t>Elektronikuoret</a:t>
            </a:r>
          </a:p>
          <a:p>
            <a:r>
              <a:rPr lang="fi-FI" dirty="0"/>
              <a:t>Kuorille mahtuu 2, 8, 8 tai 18, 8 tai 32</a:t>
            </a:r>
          </a:p>
        </p:txBody>
      </p:sp>
    </p:spTree>
    <p:extLst>
      <p:ext uri="{BB962C8B-B14F-4D97-AF65-F5344CB8AC3E}">
        <p14:creationId xmlns:p14="http://schemas.microsoft.com/office/powerpoint/2010/main" val="10586346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CF0F9AE-5044-44CA-A015-89458C4861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Alkuaine ja atomit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1930F47-3C4E-4741-B8E1-703A31D07A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Protonien määrä kertoo järjestysluvun eli mistä alkuaineesta on kyse</a:t>
            </a:r>
          </a:p>
          <a:p>
            <a:r>
              <a:rPr lang="fi-FI" dirty="0"/>
              <a:t>Elektronien määrä kertoo onko kyseessä alkuaneen perusmuoto vai ioni. Perusmuodolla on sama määrä elektroneja ja protoneja</a:t>
            </a:r>
          </a:p>
          <a:p>
            <a:r>
              <a:rPr lang="fi-FI" dirty="0"/>
              <a:t>Neutronien määrä kertoo  mistä alkuaineen isotoopista on kyse</a:t>
            </a:r>
          </a:p>
          <a:p>
            <a:r>
              <a:rPr lang="fi-FI" dirty="0"/>
              <a:t>Isotooppimerkinnät</a:t>
            </a:r>
          </a:p>
        </p:txBody>
      </p:sp>
    </p:spTree>
    <p:extLst>
      <p:ext uri="{BB962C8B-B14F-4D97-AF65-F5344CB8AC3E}">
        <p14:creationId xmlns:p14="http://schemas.microsoft.com/office/powerpoint/2010/main" val="29136262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5A1AD1B-3621-4551-B2BE-21F5469D93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Maol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AA1D3969-4A72-4D3D-97F6-95E9DF04058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991156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D8423E4-DE79-42C2-8A3A-D19810CFE1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Ulkoelektronien määrä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C78351C-D86A-40A2-AF8D-428D550A68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Jaksollisesta järjestelmästä näkee ulkoelektronien määrän</a:t>
            </a:r>
          </a:p>
          <a:p>
            <a:r>
              <a:rPr lang="fi-FI" dirty="0"/>
              <a:t>Sarakkeen yläpuolella oleva luku kertoo sen. Esim. 1 -&gt; 1 ulkoelektroni 13-&gt; 3 ulkoelektronia</a:t>
            </a:r>
          </a:p>
        </p:txBody>
      </p:sp>
    </p:spTree>
    <p:extLst>
      <p:ext uri="{BB962C8B-B14F-4D97-AF65-F5344CB8AC3E}">
        <p14:creationId xmlns:p14="http://schemas.microsoft.com/office/powerpoint/2010/main" val="32974077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85C8E9E-EEA9-430B-8E1A-E1E934DA75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Elektronien virittyminen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DFD37B0-4059-4E57-A089-3706E47BEDF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Ylemmät elektronikuoret ovat aina olemassa vaikka ne eivät olisikaan käytössä</a:t>
            </a:r>
          </a:p>
          <a:p>
            <a:r>
              <a:rPr lang="fi-FI" dirty="0"/>
              <a:t>Kuumennuksen seurauksena elektroni voi nousta hetkellisesti ylemmälle kuorelle. Alas tulleessaan elektroni vapauttaa säteilyä</a:t>
            </a:r>
          </a:p>
          <a:p>
            <a:r>
              <a:rPr lang="fi-FI" dirty="0"/>
              <a:t>Joillain aineilla, </a:t>
            </a:r>
            <a:r>
              <a:rPr lang="fi-FI" dirty="0" err="1"/>
              <a:t>esim</a:t>
            </a:r>
            <a:r>
              <a:rPr lang="fi-FI" dirty="0"/>
              <a:t> natriumilla tämä näkyy värillisenä valona (Na on keltainen)</a:t>
            </a:r>
          </a:p>
          <a:p>
            <a:r>
              <a:rPr lang="fi-FI" dirty="0"/>
              <a:t>Näitä värejä hyödynnetään ilotulitteissa</a:t>
            </a:r>
          </a:p>
        </p:txBody>
      </p:sp>
    </p:spTree>
    <p:extLst>
      <p:ext uri="{BB962C8B-B14F-4D97-AF65-F5344CB8AC3E}">
        <p14:creationId xmlns:p14="http://schemas.microsoft.com/office/powerpoint/2010/main" val="4529017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DEEEF27-DC7D-40B3-BB38-01C4751AD5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tehtäviä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D44FD5F-C1CD-4600-A60B-8FE841198D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Kpl 3.1 T: 3.2, 3.3, 3.4, 3.6</a:t>
            </a:r>
          </a:p>
        </p:txBody>
      </p:sp>
    </p:spTree>
    <p:extLst>
      <p:ext uri="{BB962C8B-B14F-4D97-AF65-F5344CB8AC3E}">
        <p14:creationId xmlns:p14="http://schemas.microsoft.com/office/powerpoint/2010/main" val="278737448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211</TotalTime>
  <Words>150</Words>
  <Application>Microsoft Office PowerPoint</Application>
  <PresentationFormat>Laajakuva</PresentationFormat>
  <Paragraphs>24</Paragraphs>
  <Slides>7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Office-teema</vt:lpstr>
      <vt:lpstr>Atomin rakenne</vt:lpstr>
      <vt:lpstr>Atomin rakenne</vt:lpstr>
      <vt:lpstr>Alkuaine ja atomit</vt:lpstr>
      <vt:lpstr>Maol</vt:lpstr>
      <vt:lpstr>Ulkoelektronien määrä</vt:lpstr>
      <vt:lpstr>Elektronien virittyminen</vt:lpstr>
      <vt:lpstr>tehtäviä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Atomin rakenne</dc:title>
  <dc:creator>Leppänen Riku Joonatan</dc:creator>
  <cp:lastModifiedBy>Leppänen Riku Joonatan</cp:lastModifiedBy>
  <cp:revision>2</cp:revision>
  <dcterms:created xsi:type="dcterms:W3CDTF">2022-02-20T13:17:38Z</dcterms:created>
  <dcterms:modified xsi:type="dcterms:W3CDTF">2025-12-09T10:17:48Z</dcterms:modified>
</cp:coreProperties>
</file>