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3" r:id="rId5"/>
    <p:sldId id="264" r:id="rId6"/>
    <p:sldId id="266" r:id="rId7"/>
    <p:sldId id="268" r:id="rId8"/>
    <p:sldId id="270" r:id="rId9"/>
    <p:sldId id="271" r:id="rId10"/>
    <p:sldId id="269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F3F18C6-501A-452F-9332-6D1E0A818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1CD042-DF1F-403C-90AA-AFDE1C4BCC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53F6B0A-319D-4376-8318-A1381BDAB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E6A3-48A0-4951-AB8C-F68385E0C492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1BE2CE4-ECEB-448E-9FC8-297F62362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08BA374-EA78-4362-BAA1-FC4FB06DD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CE69-E2B4-43AE-9C23-953F2C60C4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339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6DC2CA2-3820-44F4-9E5D-304EA20FF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701CB40-7B01-41BA-98DC-776F80290A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A95A123-6A58-417F-BC4B-E6E604260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E6A3-48A0-4951-AB8C-F68385E0C492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26B7332-B9C1-46C4-BA6F-5A903AE2D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65E3E71-A659-4F89-AD5C-AD24A68C3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CE69-E2B4-43AE-9C23-953F2C60C4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1092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8EABAEC-0A99-47A8-AD86-272A3EB6FF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35DDF50-AD47-48F9-B69B-57D0D1332B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2B45774-CD3D-4011-A709-35A387738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E6A3-48A0-4951-AB8C-F68385E0C492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EC095D6-5717-49F1-8EAF-974C46B2C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E1A6FBF-E5A5-41A9-942E-61CC57A30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CE69-E2B4-43AE-9C23-953F2C60C4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3708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3EB43F-56C8-41E9-BE26-8090479A8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F65BD25-D2CE-4247-BB5B-D196959CE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D6370BC-7F74-430A-B595-7CB58605C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E6A3-48A0-4951-AB8C-F68385E0C492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AF7021C-C7B7-41F9-8C1A-923E49EE6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12DB775-D6D0-4A89-B600-0F3FB9CD2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CE69-E2B4-43AE-9C23-953F2C60C4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3852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691162D-0A7D-4E90-B14C-8A1369DC8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280AFF9-2B66-4F64-BC44-D4875A486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0336FBF-718E-49EA-B4A1-D3EA5F545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E6A3-48A0-4951-AB8C-F68385E0C492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81BB125-8E46-44B5-9AA6-4BEC53AF9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BD6D150-48C4-4A07-9B6A-C81A47E96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CE69-E2B4-43AE-9C23-953F2C60C4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2201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7938C3D-DD4D-45CB-8CE7-1E5CB7FF3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6076518-6874-4429-BBBE-D747272A83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7391B06-2E59-488F-A1CB-0A88AA6A7E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AE2DF8C-26CA-46B8-86DE-E9197FEA1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E6A3-48A0-4951-AB8C-F68385E0C492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4AE6300-0380-46D3-B451-CDF8B053C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7B8C3D6-30AB-4081-8B83-FE24EB07A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CE69-E2B4-43AE-9C23-953F2C60C4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728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282C310-02FA-4E13-88E5-3534CFFC4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E438A3C-63C9-4859-8789-1405C42E2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C241404-049C-4E70-82AA-45818659B9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90A59D57-557F-4738-AD60-26BA167D64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37834E27-F0D5-4620-8179-036772ACDD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7878557D-5A0E-4534-BAC6-D399FF71D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E6A3-48A0-4951-AB8C-F68385E0C492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73A8A233-0CA1-4518-A505-B6A22B0A2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BEAEDC3-F3FE-47D8-9BC2-A9A8B443D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CE69-E2B4-43AE-9C23-953F2C60C4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967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682BA0E-2466-472D-8DA2-93305AB00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70602DE9-0E12-48B8-BF9B-2EE6F0010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E6A3-48A0-4951-AB8C-F68385E0C492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428CEFB-0E9E-47A8-9E24-956BE7DC2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50820C6-510F-43C8-8047-534ABABD7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CE69-E2B4-43AE-9C23-953F2C60C4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425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A9A619A-709C-42FD-A281-2E268507A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E6A3-48A0-4951-AB8C-F68385E0C492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77CEC0C2-5B4C-447E-8283-4FB4F2B0B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27676ED-E96B-4D86-BEA3-FAFAAD4AA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CE69-E2B4-43AE-9C23-953F2C60C4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8366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91262D0-85A4-4505-B22B-07855A440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9D14D84-E199-49EE-923F-38B19BD71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A39DFFF-B638-4F2B-96A6-C3CA5BC547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B6AA30B-E751-4D50-8D90-9F650E2AF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E6A3-48A0-4951-AB8C-F68385E0C492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B9B94D-16AE-4250-8F41-5F46438F3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C49E2D1-6BD7-4696-81B2-9B655CA77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CE69-E2B4-43AE-9C23-953F2C60C4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4020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6CB564-60AA-4DA4-9411-E1EB2AD6E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0DA0708F-406B-483D-B489-5D8474DF37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7FA7886-9B6D-4535-A517-31EF01F5E1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190AA85-5E8D-4C79-A5E1-FEC0FF825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E6A3-48A0-4951-AB8C-F68385E0C492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B5E366A-57FB-4786-9857-392F96460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7AED611-2927-4E8D-AF44-D55A06393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CE69-E2B4-43AE-9C23-953F2C60C4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2034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18F838E-9A96-4721-A36D-B38154CAE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056D920-2195-4F08-A102-55C97B7551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D0B00C3-2E42-4F5C-A440-E346192B16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5E6A3-48A0-4951-AB8C-F68385E0C492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2D5459C-98D7-4D14-B86F-82515457D5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F3F5FF0-4CF9-4F04-BA20-52136BFDA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1CE69-E2B4-43AE-9C23-953F2C60C4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810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5EA4986-7F5B-4CA9-B3F7-DF9C309D5E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Molekyyliyhdisteet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8D66962-6CF1-4002-A3F2-AF3AE9A431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4233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B3BD01F-605C-409F-9720-22738313D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2D85FA2-3E51-4EDB-A0CA-4833513DC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Tehtäviä</a:t>
            </a:r>
            <a:r>
              <a:rPr lang="fi-FI"/>
              <a:t>: 6.1, 6.2, 6.7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76662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07124DC-ACB5-4071-829A-3F38A0A70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Molekyyliyhdisteet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9C21F2F-4EE1-43C8-8DE5-68DB22288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Epämetalliatomien muodostamia yhdisteitä kutsutaan molekyyliyhdisteiksi</a:t>
            </a:r>
          </a:p>
          <a:p>
            <a:r>
              <a:rPr lang="fi-FI" dirty="0"/>
              <a:t>Tapaus 1. Hiilen ja fluorin muodostama yhdiste.</a:t>
            </a:r>
          </a:p>
        </p:txBody>
      </p:sp>
    </p:spTree>
    <p:extLst>
      <p:ext uri="{BB962C8B-B14F-4D97-AF65-F5344CB8AC3E}">
        <p14:creationId xmlns:p14="http://schemas.microsoft.com/office/powerpoint/2010/main" val="2829983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CBE74DE-E5C9-4EF2-8E5F-FF141F357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DC81455-68C0-4538-9037-0EDA06174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Ominaisuutta joka kuvaa alkuaineen kykyä vetää yhteisiä elektroneja puoleensa kutsutaan </a:t>
            </a:r>
            <a:r>
              <a:rPr lang="fi-FI" u="sng" dirty="0"/>
              <a:t>elektronegatiivisuudeksi</a:t>
            </a:r>
          </a:p>
          <a:p>
            <a:r>
              <a:rPr lang="fi-FI" dirty="0"/>
              <a:t>Maol</a:t>
            </a:r>
          </a:p>
          <a:p>
            <a:r>
              <a:rPr lang="fi-FI" dirty="0"/>
              <a:t>Mitä asioita huomaat taulukosta?</a:t>
            </a:r>
          </a:p>
        </p:txBody>
      </p:sp>
    </p:spTree>
    <p:extLst>
      <p:ext uri="{BB962C8B-B14F-4D97-AF65-F5344CB8AC3E}">
        <p14:creationId xmlns:p14="http://schemas.microsoft.com/office/powerpoint/2010/main" val="1843420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7C18FC-56D9-4EC3-AB7E-0E7A45C3E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37DECE1-A0F9-49A9-97D3-DAE87ED81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Sidoksia joiden elektronegatiivisuusero on 0,3 tai pienempi sanotaan </a:t>
            </a:r>
            <a:r>
              <a:rPr lang="fi-FI" u="sng" dirty="0"/>
              <a:t>poolittomiksi.</a:t>
            </a:r>
            <a:r>
              <a:rPr lang="fi-FI" dirty="0"/>
              <a:t> (perusmuoto sanasta= pooliton)</a:t>
            </a:r>
            <a:endParaRPr lang="fi-FI" u="sng" dirty="0"/>
          </a:p>
          <a:p>
            <a:r>
              <a:rPr lang="fi-FI" dirty="0"/>
              <a:t>Sidoksia joiden elektronegatiivisuusero on välillä 0,4-1,7 sanotaan </a:t>
            </a:r>
            <a:r>
              <a:rPr lang="fi-FI" u="sng" dirty="0"/>
              <a:t>poolisiksi </a:t>
            </a:r>
            <a:r>
              <a:rPr lang="fi-FI" dirty="0"/>
              <a:t>( perusmuoto sanasta= poolinen)</a:t>
            </a:r>
          </a:p>
          <a:p>
            <a:r>
              <a:rPr lang="fi-FI" dirty="0"/>
              <a:t>Jos elektronegatiivisuusero on suurempi kuin 1,7 on kyseessä ioniyhdiste.</a:t>
            </a:r>
          </a:p>
        </p:txBody>
      </p:sp>
    </p:spTree>
    <p:extLst>
      <p:ext uri="{BB962C8B-B14F-4D97-AF65-F5344CB8AC3E}">
        <p14:creationId xmlns:p14="http://schemas.microsoft.com/office/powerpoint/2010/main" val="4277524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94EA3E8-8B39-4D8C-857B-7B0B746AD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Molekyylin poolisuus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FFE94B9-EE5D-4617-B6C2-164F163D6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Jos molekyylin sidokset ovat poolittomia, molekyyli on myös pooliton</a:t>
            </a:r>
          </a:p>
          <a:p>
            <a:r>
              <a:rPr lang="fi-FI" dirty="0"/>
              <a:t>Jos molekyylin sidokset ovat poolisia molekyyli saattaa kolmiulotteisen muotonsa takia olla joko poolinen tai pooliton.</a:t>
            </a:r>
          </a:p>
          <a:p>
            <a:r>
              <a:rPr lang="fi-FI" dirty="0"/>
              <a:t>Esim. metaani </a:t>
            </a:r>
          </a:p>
          <a:p>
            <a:r>
              <a:rPr lang="fi-FI" dirty="0"/>
              <a:t>C-H sidos on poolinen</a:t>
            </a:r>
          </a:p>
          <a:p>
            <a:r>
              <a:rPr lang="fi-FI" dirty="0"/>
              <a:t>3-D muoto: piirretään poolisuusnuolet lasketaan nuolet yhteen, Jos päädytään lähtöpisteeseen molekyyli on pooliton</a:t>
            </a:r>
          </a:p>
          <a:p>
            <a:r>
              <a:rPr lang="fi-FI" dirty="0"/>
              <a:t>Tapa 2: Jos molekyyli on symmetrinen -&gt; molekyyli on pooliton (lineaarinen, kolmio, tetraedri, oktaedri)</a:t>
            </a:r>
          </a:p>
          <a:p>
            <a:r>
              <a:rPr lang="fi-FI" dirty="0"/>
              <a:t>Jos molekyylissä on paljon C-H sidoksia, se on pooliton</a:t>
            </a:r>
          </a:p>
        </p:txBody>
      </p:sp>
    </p:spTree>
    <p:extLst>
      <p:ext uri="{BB962C8B-B14F-4D97-AF65-F5344CB8AC3E}">
        <p14:creationId xmlns:p14="http://schemas.microsoft.com/office/powerpoint/2010/main" val="1944082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EB1D809-EF67-4D4C-872E-81D47B946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BAA503D-68F4-4953-A99E-600EEF486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Esim</a:t>
            </a:r>
            <a:r>
              <a:rPr lang="fi-FI" dirty="0"/>
              <a:t> 2. Vesi</a:t>
            </a:r>
          </a:p>
          <a:p>
            <a:r>
              <a:rPr lang="fi-FI" dirty="0"/>
              <a:t>O-H-sidos on poolinen</a:t>
            </a:r>
          </a:p>
          <a:p>
            <a:r>
              <a:rPr lang="fi-FI" dirty="0"/>
              <a:t>V ei ole symmetrinen eli vesimolekyyli on poolinen</a:t>
            </a:r>
          </a:p>
          <a:p>
            <a:r>
              <a:rPr lang="fi-FI" dirty="0"/>
              <a:t>Jos molekyylissä on paljon O-H sidoksia se on poolinen</a:t>
            </a:r>
          </a:p>
        </p:txBody>
      </p:sp>
    </p:spTree>
    <p:extLst>
      <p:ext uri="{BB962C8B-B14F-4D97-AF65-F5344CB8AC3E}">
        <p14:creationId xmlns:p14="http://schemas.microsoft.com/office/powerpoint/2010/main" val="111719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88A244-DDF8-4AF3-932B-A142D1CE4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C89E68D-8D43-40AB-A937-87372DE0D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Pooliseen molekyyliin syntyy osittaisvaraus.</a:t>
            </a:r>
          </a:p>
          <a:p>
            <a:r>
              <a:rPr lang="fi-FI" dirty="0"/>
              <a:t>Elektronegatiivisemman atomin osittaisvaraus on negatiivinen ja sitä merkitään δ-</a:t>
            </a:r>
          </a:p>
          <a:p>
            <a:r>
              <a:rPr lang="fi-FI" dirty="0"/>
              <a:t>Vähemmän elektronegatiivisen atomin osittaisvaraus on positiivinen ja sitä merkitään δ+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70730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54FE6D0-5134-47D5-956E-C96CD59B1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Ioniyhdisteen tunnistaminen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8EA79EA-4DDC-4231-AAC7-EE985C4F3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Epämetalli + metalli = ioniyhdiste</a:t>
            </a:r>
          </a:p>
        </p:txBody>
      </p:sp>
    </p:spTree>
    <p:extLst>
      <p:ext uri="{BB962C8B-B14F-4D97-AF65-F5344CB8AC3E}">
        <p14:creationId xmlns:p14="http://schemas.microsoft.com/office/powerpoint/2010/main" val="216209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6897FCB-B5AE-00E2-C4B5-407AA3D71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Labraryhmät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A18D6D4-25F0-EB7A-B690-E2CF67039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942114" cy="4351338"/>
          </a:xfrm>
        </p:spPr>
        <p:txBody>
          <a:bodyPr/>
          <a:lstStyle/>
          <a:p>
            <a:r>
              <a:rPr lang="fi-FI" dirty="0"/>
              <a:t>Ma</a:t>
            </a:r>
          </a:p>
          <a:p>
            <a:r>
              <a:rPr lang="fi-FI" dirty="0"/>
              <a:t>1. Vilma, Iida, Valtteri</a:t>
            </a:r>
          </a:p>
          <a:p>
            <a:r>
              <a:rPr lang="fi-FI" dirty="0"/>
              <a:t>2. Aleksandra, Niklas, Samuel</a:t>
            </a:r>
          </a:p>
          <a:p>
            <a:r>
              <a:rPr lang="fi-FI" dirty="0"/>
              <a:t>3. Perttu, Mona, Ilmari</a:t>
            </a:r>
          </a:p>
          <a:p>
            <a:r>
              <a:rPr lang="fi-FI" dirty="0"/>
              <a:t>4. Juuso, Tuomas, Eetu</a:t>
            </a:r>
          </a:p>
          <a:p>
            <a:r>
              <a:rPr lang="fi-FI" dirty="0"/>
              <a:t>5. Emilia P, Panu, Jenna</a:t>
            </a:r>
          </a:p>
          <a:p>
            <a:r>
              <a:rPr lang="fi-FI" dirty="0"/>
              <a:t>6. Pauli, Kasper, Elias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AECE831B-1C4B-2C3C-0BB3-8E6B1E59FE9E}"/>
              </a:ext>
            </a:extLst>
          </p:cNvPr>
          <p:cNvSpPr txBox="1"/>
          <p:nvPr/>
        </p:nvSpPr>
        <p:spPr>
          <a:xfrm>
            <a:off x="6209808" y="1736229"/>
            <a:ext cx="5617028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/>
              <a:t>Ryhmät Ke</a:t>
            </a:r>
          </a:p>
          <a:p>
            <a:pPr marL="514350" indent="-514350">
              <a:buAutoNum type="arabicPeriod"/>
            </a:pPr>
            <a:r>
              <a:rPr lang="fi-FI" sz="2800" dirty="0"/>
              <a:t>Riku, Emilia A, Laura</a:t>
            </a:r>
          </a:p>
          <a:p>
            <a:pPr marL="514350" indent="-514350">
              <a:buAutoNum type="arabicPeriod"/>
            </a:pPr>
            <a:r>
              <a:rPr lang="fi-FI" sz="2800" dirty="0"/>
              <a:t>Mikael, Emilia L, Anniina</a:t>
            </a:r>
          </a:p>
          <a:p>
            <a:pPr marL="514350" indent="-514350">
              <a:buAutoNum type="arabicPeriod"/>
            </a:pPr>
            <a:r>
              <a:rPr lang="fi-FI" sz="2800" dirty="0"/>
              <a:t>Satu, Noora, Karina</a:t>
            </a:r>
          </a:p>
          <a:p>
            <a:pPr marL="514350" indent="-514350">
              <a:buAutoNum type="arabicPeriod"/>
            </a:pPr>
            <a:r>
              <a:rPr lang="fi-FI" sz="2800" dirty="0" err="1"/>
              <a:t>Mico</a:t>
            </a:r>
            <a:r>
              <a:rPr lang="fi-FI" sz="2800" dirty="0"/>
              <a:t>, Samu, Elsa</a:t>
            </a:r>
          </a:p>
          <a:p>
            <a:pPr marL="514350" indent="-514350">
              <a:buAutoNum type="arabicPeriod"/>
            </a:pPr>
            <a:r>
              <a:rPr lang="fi-FI" sz="2800" dirty="0"/>
              <a:t>Aapo, Meri, Venla</a:t>
            </a:r>
          </a:p>
          <a:p>
            <a:pPr marL="514350" indent="-514350">
              <a:buAutoNum type="arabicPeriod"/>
            </a:pPr>
            <a:r>
              <a:rPr lang="fi-FI" sz="2800" dirty="0"/>
              <a:t>Neea, Akseli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48401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293</Words>
  <Application>Microsoft Office PowerPoint</Application>
  <PresentationFormat>Laajakuva</PresentationFormat>
  <Paragraphs>43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Office-teema</vt:lpstr>
      <vt:lpstr>Molekyyliyhdisteet</vt:lpstr>
      <vt:lpstr>Molekyyliyhdisteet</vt:lpstr>
      <vt:lpstr>PowerPoint-esitys</vt:lpstr>
      <vt:lpstr>PowerPoint-esitys</vt:lpstr>
      <vt:lpstr>Molekyylin poolisuus</vt:lpstr>
      <vt:lpstr>PowerPoint-esitys</vt:lpstr>
      <vt:lpstr>PowerPoint-esitys</vt:lpstr>
      <vt:lpstr>Ioniyhdisteen tunnistaminen</vt:lpstr>
      <vt:lpstr>Labraryhmät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Molekyyliyhdisteet</dc:title>
  <dc:creator>User</dc:creator>
  <cp:lastModifiedBy>Leppänen Riku Joonatan</cp:lastModifiedBy>
  <cp:revision>27</cp:revision>
  <dcterms:created xsi:type="dcterms:W3CDTF">2018-01-10T07:52:19Z</dcterms:created>
  <dcterms:modified xsi:type="dcterms:W3CDTF">2025-01-08T11:28:29Z</dcterms:modified>
</cp:coreProperties>
</file>