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59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893B812-FBA8-4616-AF1A-986C6E0CBC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5352500-642D-4E9C-ABAE-31D6A871B3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5DE9321-E429-4397-BBC0-C37E6440F8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9DD89-9F0C-4F9E-AE68-9D102EC1573C}" type="datetimeFigureOut">
              <a:rPr lang="fi-FI" smtClean="0"/>
              <a:t>11.12.2025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301440F-A70A-47FA-8A30-50956B89D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B4C8B44-F365-4C2D-A826-4FADC9858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9CCAB-CC85-4BFD-8047-D1C25F3BC3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19840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26AEF6C-08CB-43A9-A8B8-89EA890E0C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213C148E-3AEF-46FB-95E7-A071C43047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A1D41CC-761A-48C8-A286-518AA2FF49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9DD89-9F0C-4F9E-AE68-9D102EC1573C}" type="datetimeFigureOut">
              <a:rPr lang="fi-FI" smtClean="0"/>
              <a:t>11.12.2025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131A026-5E0C-44CE-8C40-342E790A0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BE002E2-BCAB-450F-BDAB-3CC5A3ECC4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9CCAB-CC85-4BFD-8047-D1C25F3BC3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86867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F6927221-7F78-43CB-BBA5-6AEC45CCF6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1FF55A7F-8335-4C3A-9B04-70A0A2FF00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F9DA19C-D513-4903-AA1A-907878ED1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9DD89-9F0C-4F9E-AE68-9D102EC1573C}" type="datetimeFigureOut">
              <a:rPr lang="fi-FI" smtClean="0"/>
              <a:t>11.12.2025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60484C8-4A2C-49BA-B9B8-CAD741086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6BF7679-B6DA-4CEF-A04B-BC37D59B1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9CCAB-CC85-4BFD-8047-D1C25F3BC3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51024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D892285-AC8A-45B3-A5D4-9F500A0F15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B5BEDA9-26D4-4032-9EB0-1778C87861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39A69A6-BA21-4C26-950E-E3D81D133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9DD89-9F0C-4F9E-AE68-9D102EC1573C}" type="datetimeFigureOut">
              <a:rPr lang="fi-FI" smtClean="0"/>
              <a:t>11.12.2025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C2C2924-7CC1-47E2-ACCE-5CEC7E3AF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C9D1AAF-3995-466B-9DA2-ADB5EDFF3A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9CCAB-CC85-4BFD-8047-D1C25F3BC3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9973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FB4EFA9-F56A-40D1-8542-5B3C57EFD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D91A1CA-7995-4A1E-9625-7FBE7D46BA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7A3A093-BBBC-4547-8E0B-E10F651FA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9DD89-9F0C-4F9E-AE68-9D102EC1573C}" type="datetimeFigureOut">
              <a:rPr lang="fi-FI" smtClean="0"/>
              <a:t>11.12.2025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3A707AA-4EE2-43AC-B35B-557239D3A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434A665-CEDD-4309-A089-D94151F77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9CCAB-CC85-4BFD-8047-D1C25F3BC3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02538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51A53E5-1A1B-4827-935A-D557CD0006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1B69808-118B-41FA-A361-A72D958B3D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189F4BEE-C8BB-42EC-99E0-FD474A80FB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AD4EEC0-B3B0-4535-8EE1-873BD0D1B5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9DD89-9F0C-4F9E-AE68-9D102EC1573C}" type="datetimeFigureOut">
              <a:rPr lang="fi-FI" smtClean="0"/>
              <a:t>11.12.2025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9D8A7DB-C639-447F-93D2-1D6445CE0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1521A24-4509-4F16-A666-AA3154AF8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9CCAB-CC85-4BFD-8047-D1C25F3BC3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71257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DF6DB5E-564E-4430-B779-DF73B1BCC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317CC69-8253-47F3-9F29-4DEB537783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03DE8CC2-826A-4784-A56B-4450D6F26D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428E2756-6A43-4EB0-8371-DA0DAAC693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4D00C203-8473-49D9-8686-58F632D299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8F34676-FB6A-4FE6-8A18-4F8EF8CC11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9DD89-9F0C-4F9E-AE68-9D102EC1573C}" type="datetimeFigureOut">
              <a:rPr lang="fi-FI" smtClean="0"/>
              <a:t>11.12.2025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6842B21D-D839-4224-AF69-317915019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635880D2-2A50-4538-82DF-1078D9104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9CCAB-CC85-4BFD-8047-D1C25F3BC3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72298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6F25F38-2052-4F0B-B2A8-70BC798544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DA786532-15AD-47EB-AC73-233004F891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9DD89-9F0C-4F9E-AE68-9D102EC1573C}" type="datetimeFigureOut">
              <a:rPr lang="fi-FI" smtClean="0"/>
              <a:t>11.12.2025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3F352BB6-58C1-438A-AD53-E858A54EE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BACF58E7-5EDF-4648-8316-D17598CB0C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9CCAB-CC85-4BFD-8047-D1C25F3BC3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03986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B6FBDACF-C2C8-4A21-A689-78F4BEF1B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9DD89-9F0C-4F9E-AE68-9D102EC1573C}" type="datetimeFigureOut">
              <a:rPr lang="fi-FI" smtClean="0"/>
              <a:t>11.12.2025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D96E2C73-16CD-4468-9A43-692C0504D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409CE772-03FA-4AF5-93DB-1BD1695F7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9CCAB-CC85-4BFD-8047-D1C25F3BC3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71551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D48C3DD-017D-4AAA-80E8-828120EE1C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0043B90-2ACC-4A90-A42B-B706FAB2AA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4C46DBB1-168A-4960-9012-E8C8948A57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8ED9AA6-FE33-484D-92C5-072466B78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9DD89-9F0C-4F9E-AE68-9D102EC1573C}" type="datetimeFigureOut">
              <a:rPr lang="fi-FI" smtClean="0"/>
              <a:t>11.12.2025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0F5AA04-59F8-472E-86CA-F769B2C679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EB9D702-53BB-4C40-803F-FC389D110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9CCAB-CC85-4BFD-8047-D1C25F3BC3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04085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CBEF8DC-C779-4299-B8D4-6AEC9B6299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1430C60C-F091-4638-8235-27F6C6B9B9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0D6C9D99-4356-445F-B73F-B2433D172A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8058ED4-007F-4A72-BBAD-66E05EC994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9DD89-9F0C-4F9E-AE68-9D102EC1573C}" type="datetimeFigureOut">
              <a:rPr lang="fi-FI" smtClean="0"/>
              <a:t>11.12.2025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2F4F9DA-E78C-471C-9331-373D2095E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BE71E0D-E427-4853-8E1E-29F664BE1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9CCAB-CC85-4BFD-8047-D1C25F3BC3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28478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BB712FE0-AF4E-4E44-B92D-9AF62FDDC4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A1CEF48-A25D-4C11-8919-92FF8FA119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E2BEF97-F0F7-419B-9E8B-48A2531585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89DD89-9F0C-4F9E-AE68-9D102EC1573C}" type="datetimeFigureOut">
              <a:rPr lang="fi-FI" smtClean="0"/>
              <a:t>11.12.2025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35602BA-A39C-49AC-8007-5EC528E17F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6A41983-3050-4110-9727-A6742F7968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19CCAB-CC85-4BFD-8047-D1C25F3BC3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4524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4016547-4827-40A6-BB2C-512046304F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Suhteellinen atomimassa ja jaksollinen järjestelmä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DCC3B65-251F-4EC1-95BD-7779D1D8BA3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34738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4A2BBA2-22C2-4D22-A6AC-0886D505F7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632DB60-75F9-4B92-B9C1-7BFD35B2BD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S. 75 Kpl 3.2 T: 3.14</a:t>
            </a:r>
          </a:p>
          <a:p>
            <a:r>
              <a:rPr lang="fi-FI" dirty="0"/>
              <a:t> s. 81 Kpl 3.3 T: 3.20, 3.22, 3.23, 3.25</a:t>
            </a:r>
          </a:p>
        </p:txBody>
      </p:sp>
    </p:spTree>
    <p:extLst>
      <p:ext uri="{BB962C8B-B14F-4D97-AF65-F5344CB8AC3E}">
        <p14:creationId xmlns:p14="http://schemas.microsoft.com/office/powerpoint/2010/main" val="16733381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E16417D-0934-46D9-A761-9136D9E81F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Suhteellinen atomimassa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3711D0B-99F8-4BD8-AD46-B69B7266EB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Sama kuin moolimassa</a:t>
            </a:r>
          </a:p>
          <a:p>
            <a:r>
              <a:rPr lang="fi-FI" dirty="0"/>
              <a:t>Kertoo kuinka paljon alkuaineen atomi keskimäärin painaa</a:t>
            </a:r>
          </a:p>
          <a:p>
            <a:r>
              <a:rPr lang="fi-FI" dirty="0"/>
              <a:t>Alkuaineilla on eri isotooppeja. Isotoopeilla on ytimessä eri määrä neutroneja</a:t>
            </a:r>
          </a:p>
          <a:p>
            <a:r>
              <a:rPr lang="fi-FI" dirty="0"/>
              <a:t>Isotoopeilla on prosentuaaliset osuudet jotka ovat luonnossa samat kaikkialla</a:t>
            </a:r>
          </a:p>
          <a:p>
            <a:r>
              <a:rPr lang="fi-FI" dirty="0"/>
              <a:t>Atomimassa saadaan laskemalla painotettu keskiarvo</a:t>
            </a:r>
          </a:p>
        </p:txBody>
      </p:sp>
    </p:spTree>
    <p:extLst>
      <p:ext uri="{BB962C8B-B14F-4D97-AF65-F5344CB8AC3E}">
        <p14:creationId xmlns:p14="http://schemas.microsoft.com/office/powerpoint/2010/main" val="9092227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Jaksollinen järjestelmä</a:t>
            </a:r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023360" y="1423814"/>
            <a:ext cx="8829623" cy="5069061"/>
          </a:xfrm>
          <a:prstGeom prst="rect">
            <a:avLst/>
          </a:prstGeom>
        </p:spPr>
      </p:pic>
      <p:sp>
        <p:nvSpPr>
          <p:cNvPr id="3" name="Tekstiruutu 2">
            <a:extLst>
              <a:ext uri="{FF2B5EF4-FFF2-40B4-BE49-F238E27FC236}">
                <a16:creationId xmlns:a16="http://schemas.microsoft.com/office/drawing/2014/main" id="{CE60EF85-3DAA-D9D2-653B-55C40EF992C3}"/>
              </a:ext>
            </a:extLst>
          </p:cNvPr>
          <p:cNvSpPr txBox="1"/>
          <p:nvPr/>
        </p:nvSpPr>
        <p:spPr>
          <a:xfrm>
            <a:off x="965200" y="1879600"/>
            <a:ext cx="30581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/>
              <a:t>Ytimessä olevien protonien määrän mukaan</a:t>
            </a:r>
          </a:p>
        </p:txBody>
      </p:sp>
    </p:spTree>
    <p:extLst>
      <p:ext uri="{BB962C8B-B14F-4D97-AF65-F5344CB8AC3E}">
        <p14:creationId xmlns:p14="http://schemas.microsoft.com/office/powerpoint/2010/main" val="895081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Jaksot (vaakarivit)</a:t>
            </a:r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6720" y="365125"/>
            <a:ext cx="10998200" cy="6444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69590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Jaksot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Saman jakson alkuaineilla on sama määrä elektronikuoria</a:t>
            </a:r>
          </a:p>
        </p:txBody>
      </p:sp>
    </p:spTree>
    <p:extLst>
      <p:ext uri="{BB962C8B-B14F-4D97-AF65-F5344CB8AC3E}">
        <p14:creationId xmlns:p14="http://schemas.microsoft.com/office/powerpoint/2010/main" val="20509481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Pääryhmät 1,2 ja 13-18</a:t>
            </a:r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516752" y="0"/>
            <a:ext cx="12708752" cy="7406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26499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Pääryhmät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pääryhmän atomeilla on sama määrä ulkoelektroneja</a:t>
            </a:r>
          </a:p>
          <a:p>
            <a:r>
              <a:rPr lang="fi-FI" dirty="0"/>
              <a:t>Esim. typellä joka kuuluu ryhmään 15 on 5 ulkoelektronia</a:t>
            </a:r>
          </a:p>
          <a:p>
            <a:r>
              <a:rPr lang="fi-FI" dirty="0"/>
              <a:t>Ulkoelektronien määrän saa suoraan yksinumeroisesta ryhmänumerosta tai kaksinumeroisen ryhmän jälkimmäisestä numerosta</a:t>
            </a:r>
          </a:p>
          <a:p>
            <a:r>
              <a:rPr lang="fi-FI" dirty="0"/>
              <a:t>Nimet: 18 Jalokaasut, Halogeenit, happiryhmä, typpiryhmä, hiiliryhmä, booriryhmä, maa-alkalimetallit, alkalimetallit 1</a:t>
            </a:r>
          </a:p>
          <a:p>
            <a:r>
              <a:rPr lang="fi-FI" dirty="0"/>
              <a:t>Ulkoelektronien määrän merkitseminen</a:t>
            </a:r>
          </a:p>
        </p:txBody>
      </p:sp>
    </p:spTree>
    <p:extLst>
      <p:ext uri="{BB962C8B-B14F-4D97-AF65-F5344CB8AC3E}">
        <p14:creationId xmlns:p14="http://schemas.microsoft.com/office/powerpoint/2010/main" val="36174651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Sivuryhmät</a:t>
            </a:r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-48161"/>
            <a:ext cx="10515600" cy="6486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38312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DC70723-735B-40D5-835C-ABE88E98C9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Alkuaineiden nimet ja Maol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BA129CE-48B9-4FD1-A0B4-6DCC8FDE44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51051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144</Words>
  <Application>Microsoft Office PowerPoint</Application>
  <PresentationFormat>Laajakuva</PresentationFormat>
  <Paragraphs>24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Office-teema</vt:lpstr>
      <vt:lpstr>Suhteellinen atomimassa ja jaksollinen järjestelmä</vt:lpstr>
      <vt:lpstr>Suhteellinen atomimassa</vt:lpstr>
      <vt:lpstr>Jaksollinen järjestelmä</vt:lpstr>
      <vt:lpstr>Jaksot (vaakarivit)</vt:lpstr>
      <vt:lpstr>Jaksot</vt:lpstr>
      <vt:lpstr>Pääryhmät 1,2 ja 13-18</vt:lpstr>
      <vt:lpstr>Pääryhmät</vt:lpstr>
      <vt:lpstr>Sivuryhmät</vt:lpstr>
      <vt:lpstr>Alkuaineiden nimet ja Maol</vt:lpstr>
      <vt:lpstr>tehtäviä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Suhteellinen atomimassa ja jaksollinen järjestelmä</dc:title>
  <dc:creator>Leppänen Riku Joonatan</dc:creator>
  <cp:lastModifiedBy>Leppänen Riku Joonatan</cp:lastModifiedBy>
  <cp:revision>2</cp:revision>
  <dcterms:created xsi:type="dcterms:W3CDTF">2022-02-22T06:47:53Z</dcterms:created>
  <dcterms:modified xsi:type="dcterms:W3CDTF">2025-12-11T09:26:30Z</dcterms:modified>
</cp:coreProperties>
</file>