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62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70E9B-0C7A-4C29-A9D5-8C3F6C6A91B3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Konsentraatio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fi-FI" dirty="0"/>
              <a:t>Kertoo kuinka paljon jotain ainetta on litrassa liuosta</a:t>
            </a:r>
          </a:p>
          <a:p>
            <a:endParaRPr lang="fi-FI" dirty="0"/>
          </a:p>
          <a:p>
            <a:r>
              <a:rPr lang="fi-FI" dirty="0"/>
              <a:t> </a:t>
            </a:r>
          </a:p>
          <a:p>
            <a:r>
              <a:rPr lang="fi-FI" dirty="0"/>
              <a:t>c = konsentraatio yksikkönä mol/l</a:t>
            </a:r>
          </a:p>
          <a:p>
            <a:r>
              <a:rPr lang="fi-FI" dirty="0"/>
              <a:t>n = ainemäärä (mol)</a:t>
            </a:r>
          </a:p>
          <a:p>
            <a:r>
              <a:rPr lang="fi-FI" dirty="0"/>
              <a:t>V = tilavuus (l)</a:t>
            </a:r>
          </a:p>
        </p:txBody>
      </p:sp>
      <p:graphicFrame>
        <p:nvGraphicFramePr>
          <p:cNvPr id="4" name="Objekti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287358"/>
              </p:ext>
            </p:extLst>
          </p:nvPr>
        </p:nvGraphicFramePr>
        <p:xfrm>
          <a:off x="899592" y="1556792"/>
          <a:ext cx="792088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3480" imgH="393480" progId="Equation.3">
                  <p:embed/>
                </p:oleObj>
              </mc:Choice>
              <mc:Fallback>
                <p:oleObj name="Equation" r:id="rId2" imgW="3934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556792"/>
                        <a:ext cx="792088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fi-FI" dirty="0"/>
              <a:t>Esim. liuotetaan 2,05g ammoniumkloridia(NH</a:t>
            </a:r>
            <a:r>
              <a:rPr lang="fi-FI" baseline="-25000" dirty="0"/>
              <a:t>4</a:t>
            </a:r>
            <a:r>
              <a:rPr lang="fi-FI" dirty="0"/>
              <a:t>Cl) veteen siten että liuoksen kokonaistilavuudeksi tulee 500 ml. Mikä on näin saadun liuoksen konsentraatio?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16AFCB-C460-1C0B-09D9-A385698A7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93BDA7C3-B327-B119-DD17-6BCFF8E5DA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6668" y="1600200"/>
            <a:ext cx="7710664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554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fi-FI" dirty="0"/>
              <a:t>S. 110 Tehtäviä 4.21, 4.22, 4.24, 4.25, 4.27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66</Words>
  <Application>Microsoft Office PowerPoint</Application>
  <PresentationFormat>Näytössä katseltava diaesitys (4:3)</PresentationFormat>
  <Paragraphs>9</Paragraphs>
  <Slides>5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Office-teema</vt:lpstr>
      <vt:lpstr>Equation</vt:lpstr>
      <vt:lpstr>Konsentraatio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Konsentraatio</dc:title>
  <dc:creator>Ari Leppänen</dc:creator>
  <cp:lastModifiedBy>Leppänen Riku Joonatan</cp:lastModifiedBy>
  <cp:revision>11</cp:revision>
  <dcterms:created xsi:type="dcterms:W3CDTF">2017-02-08T15:19:38Z</dcterms:created>
  <dcterms:modified xsi:type="dcterms:W3CDTF">2025-12-09T12:11:52Z</dcterms:modified>
</cp:coreProperties>
</file>