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4" r:id="rId3"/>
    <p:sldId id="265" r:id="rId4"/>
    <p:sldId id="266" r:id="rId5"/>
    <p:sldId id="267" r:id="rId6"/>
    <p:sldId id="270" r:id="rId7"/>
    <p:sldId id="26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6BE6B-8FF4-4729-A429-0024549D0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5570BA-A2F0-4F23-832D-38AC7B010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BBC780-C514-4213-A5D9-7C57E98D5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DF2193-BB47-41B9-80A3-2CAABE33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4A7BFE-97F1-4528-95B0-36C78431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5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B0D0F-5569-494C-87D0-ED92705D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785AB9-367A-4D56-8223-75100533F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E41D19-931D-42C2-B480-FF7BAC70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1CB173-E87C-43BB-A645-F5B74F4B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A82CA-CB83-49AE-926A-3E2C2673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2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2E6D96-3204-4D3E-B660-CCFED2A15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9EAB6E-75A7-43E4-A3EF-7FB665761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DED382-8DA6-4A90-8910-312B48D0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6C30E6-2711-4EE2-88E4-C149AC60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A89464-31A2-4005-A66D-9E9FE5DBE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9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46B41C-05C8-478A-8B73-DBB19547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D01B5-C690-44A8-A7B8-96C8052E3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E990E3-0928-4F2B-88CD-184A279BB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6B206A-88C0-4EDC-9512-7A235485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8D332B-D3C5-4D8B-A0F1-A5E84C48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13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0B7F4-9FE8-477D-BF83-5D34D996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C51844-E3D1-417D-A782-D46823333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1BDA7E-A0B2-4F4D-A1E5-8547858A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4974EF-7E5E-46E4-BDAF-1A8F1E1E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7CCB7-D1CF-41F4-82A7-72DFDD9D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99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EA8652-082C-4C85-8835-A7DDD39C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8914A7-9E44-4A8D-8ABE-FBADE8B9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BD2834A-610D-4596-BEDE-82E825072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F08AA7-397E-4FAC-8A70-BC5375794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F744C2-1A87-4356-BE82-91396F80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5532B8E-BB29-47B4-9575-18B9ED19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45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5F06D-F716-4CA9-AC59-6630CC77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961000-A6AE-4311-B17F-407070FFE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B614C3-A291-4FF0-AB42-97B2A332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1FF4F87-4B51-488F-AD7F-DE7C20783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359BA8-A79C-4869-857F-DEE67D761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27CC5A-0B66-4ACE-A36C-94271894F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E47378-E368-48E2-B56D-0F8E22704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1BFE311-2015-4EEE-92D6-5088FD5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687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AC90DC-FFC8-422C-89EC-DABA9155C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025BDE-92F9-4546-9417-60F8D489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5FFAE4-4C98-48C6-9936-D18B0A4C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6BB64D-366E-4A91-AFCD-A639BC02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82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75C404E-8B82-4D87-A6E5-68D2A6C4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47410A-CF1F-412F-AA3E-A1B1DD832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ACA519-6E37-402C-A376-A81EB3C1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51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51272-9078-4FBC-8815-279F721B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F32D7-4F0F-419D-BCC5-78EC24F18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8CE029E-8351-46B7-8816-6B3B3765C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D00FC1-699F-4D9C-AA01-8BD031D5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0AE2FF-B94E-4331-8D05-A884A338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45B260-0C23-4BE3-8541-1064EC9C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39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D1FF74-E3D7-4BF9-85A1-A1DA0AF9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A00F702-29F6-4C7F-92CA-C52ADCB01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ABDE59-8E37-4C45-8401-B909D4935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D2789C-D20B-4BAE-9DE5-E6C005B4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4CA91C-DC27-4CA1-AD7D-793A3D9F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F052CE-7EE7-4A19-AAEE-8CA81CAF1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2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E72850-2661-4804-B38F-068F337F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E7A03B-0E0B-49A4-970F-75D28222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E45F29-8A99-493D-AF95-FB8DFF2F2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F706-1C0E-4D50-802F-0F2A7FA88870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F611CA-7B0F-4911-A6C6-35D302A4C1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789645-C1BF-43A8-B439-213AA8ABC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83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ja massan yhteys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89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C6D6A0-24EB-4220-B279-1B2E6C32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1CD10B-2E6F-46F2-AA2A-C449CC6E4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Tehtävä: mittaa yksi mooli C-12 atomeja?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88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D23C2A-4419-4016-99D7-536CEFCE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D21D06-875E-4A92-A1E2-51FEBD9A7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Tunnus M</a:t>
            </a:r>
          </a:p>
          <a:p>
            <a:r>
              <a:rPr lang="fi-FI" dirty="0"/>
              <a:t>Yksikkö g/mol</a:t>
            </a:r>
          </a:p>
          <a:p>
            <a:r>
              <a:rPr lang="fi-FI" dirty="0"/>
              <a:t>Kertoo kuinka paljon yksi mooli ainetta painaa</a:t>
            </a:r>
          </a:p>
          <a:p>
            <a:r>
              <a:rPr lang="fi-FI" dirty="0"/>
              <a:t>Esim. Laske ruokasuolan moolimassa</a:t>
            </a:r>
          </a:p>
          <a:p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ED58065-541D-80E2-B927-3E0DB575F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765" y="3777811"/>
            <a:ext cx="8078327" cy="10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76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9051E-B862-4AF4-B134-387EE16ED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15BE7F-3296-4D8D-A017-228EE90F8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Pöydällä on 1,50g C-12 atomeja. Kuinka monta moolia ainetta on?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22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AF366D-D11E-4211-BAF1-550F345B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 </a:t>
                </a:r>
              </a:p>
              <a:p>
                <a:r>
                  <a:rPr lang="fi-FI" dirty="0"/>
                  <a:t>n = ainemäärä (mol)</a:t>
                </a:r>
              </a:p>
              <a:p>
                <a:r>
                  <a:rPr lang="fi-FI" dirty="0"/>
                  <a:t>m = massa (g)</a:t>
                </a:r>
              </a:p>
              <a:p>
                <a:r>
                  <a:rPr lang="fi-FI" dirty="0"/>
                  <a:t>M = moolimassa (g/mol)</a:t>
                </a:r>
              </a:p>
              <a:p>
                <a:r>
                  <a:rPr lang="fi-FI" dirty="0"/>
                  <a:t>Esim. Eräässä näytteessä oli 1,213g Kalsiumhydroksidia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𝐶𝑎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𝑂𝐻</m:t>
                            </m:r>
                          </m:e>
                        </m:d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. Mikä on kalsiumhydroksidin ainemäärä?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88F651C8-9D85-46CA-B9F6-CE90F6937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888395"/>
              </p:ext>
            </p:extLst>
          </p:nvPr>
        </p:nvGraphicFramePr>
        <p:xfrm>
          <a:off x="1175848" y="1825625"/>
          <a:ext cx="75260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393480" progId="Equation.3">
                  <p:embed/>
                </p:oleObj>
              </mc:Choice>
              <mc:Fallback>
                <p:oleObj name="Equation" r:id="rId4" imgW="457200" imgH="393480" progId="Equation.3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88F651C8-9D85-46CA-B9F6-CE90F69372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848" y="1825625"/>
                        <a:ext cx="75260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Kuva 5">
            <a:extLst>
              <a:ext uri="{FF2B5EF4-FFF2-40B4-BE49-F238E27FC236}">
                <a16:creationId xmlns:a16="http://schemas.microsoft.com/office/drawing/2014/main" id="{760DB538-C095-2885-1BE8-86A84F003E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360" y="4626456"/>
            <a:ext cx="8163144" cy="266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85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Laboratoriossa halutaan valmistaa natriumoksidi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liuos. Tätä varten tarvitaan 0,500 mol natriumoksidia. Kuinka paljon natriumoksidia </a:t>
                </a:r>
                <a:r>
                  <a:rPr lang="fi-FI"/>
                  <a:t>pitää punnita?</a:t>
                </a:r>
                <a:endParaRPr lang="fi-FI" dirty="0"/>
              </a:p>
            </p:txBody>
          </p:sp>
        </mc:Choice>
        <mc:Fallback xmlns="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975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A1E5F-F1E0-4506-A8FB-D8B2C6AB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2840A1-8FA3-4FB4-B296-0A00BD897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4.2 s. 102 Tehtäviä</a:t>
            </a:r>
          </a:p>
          <a:p>
            <a:r>
              <a:rPr lang="fi-FI" dirty="0"/>
              <a:t>4.9, 4.10, 4.11, 4.12, 4.17</a:t>
            </a:r>
          </a:p>
        </p:txBody>
      </p:sp>
    </p:spTree>
    <p:extLst>
      <p:ext uri="{BB962C8B-B14F-4D97-AF65-F5344CB8AC3E}">
        <p14:creationId xmlns:p14="http://schemas.microsoft.com/office/powerpoint/2010/main" val="931112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125</Words>
  <Application>Microsoft Office PowerPoint</Application>
  <PresentationFormat>Laajakuva</PresentationFormat>
  <Paragraphs>19</Paragraphs>
  <Slides>7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Equation</vt:lpstr>
      <vt:lpstr>Ainemäärän ja massan yhteys</vt:lpstr>
      <vt:lpstr>Ainemäärä</vt:lpstr>
      <vt:lpstr>Moolimassa</vt:lpstr>
      <vt:lpstr>Ainemäärän selvittäminen</vt:lpstr>
      <vt:lpstr>Ainemäärän selvittäminen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Ainemäärä</dc:title>
  <dc:creator>Leppänen Riku Joonatan</dc:creator>
  <cp:lastModifiedBy>Leppänen Riku Joonatan</cp:lastModifiedBy>
  <cp:revision>13</cp:revision>
  <dcterms:created xsi:type="dcterms:W3CDTF">2022-01-11T16:26:23Z</dcterms:created>
  <dcterms:modified xsi:type="dcterms:W3CDTF">2025-12-05T09:27:54Z</dcterms:modified>
</cp:coreProperties>
</file>