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9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9D2740-CF8B-42B5-94A8-DB5938E0A8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32A4794-182B-47DC-846A-9204415992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67E4BA-5CC8-4872-BDAF-51A076AC9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23.2.2022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F3244A3-CC85-432C-8D44-19785332A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90BC89-74F4-4909-85E4-AE30E5023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1194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90A4C9-8F37-42E9-ABBD-A134646F1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CC686D4-F96A-47E9-B5F2-42996EF4B4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2359C1B-91E8-4089-83BE-E1236DE3D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23.2.2022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A4D4F3-8502-43A5-8E28-45E62AFFB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941AF2-12AF-4BA2-8815-813DCA8A5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5286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123E4A1-CB59-4D1F-B843-5C03192949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E19EF54-A03F-45B3-9072-E545D8D81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D2B44F8-0499-4BEC-9C90-13E516869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23.2.2022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398C024-A543-466F-A3E1-29BFCF909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3942B8-6279-4392-8A8C-D6C5F450B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693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66455A-EF0F-4DD1-972E-79C58F13F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6EE7BA-B1DE-417A-BE8A-B0B1AFD9E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545BAAB-5AF1-49EE-8EAF-9D474D476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23.2.2022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A7F88D4-0B8B-49B5-B028-8CA6E8208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9EA817-13D2-489D-9543-D210726D9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310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112583-D839-476B-9156-F73495F3E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BA4644-E007-4D54-8F7C-3FBFCB9B1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EB39BB-4836-43C7-8C55-05A0ABAA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23.2.2022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9E76EE-C18D-49CA-A3CA-9091981C7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569748-E036-433E-BC3A-A2B94D253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1386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7BFD85-9CBE-4641-BE89-74380378F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CC0E05-8220-4A1B-A5D7-DF386645CC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188A7F4-8754-4D52-B492-794AEEF42E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13357F2-F56E-485F-AA4F-7DA02A150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23.2.2022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81BCE8D-02CB-4A89-A6A6-87DE4C640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94E4581-0E1D-40F9-87C1-9F468C83A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5377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AC03DB-C98E-414B-B456-FB4C6EA40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C802F52-18FE-4985-9A0B-9E6A43A19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C89FC7B-4E71-4114-A70E-B1841FF424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82A50AE-3F12-4223-8CD6-16DF01ACD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C2D3DC5-E144-4DAB-9E37-7776E37A91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50521C5-9B46-4971-AFA0-1B9697BDA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23.2.2022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A8F222E-94DA-44D7-B7FE-5313D0174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992A646-4F3B-4BC4-9353-3724E7AE2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5975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40E9E8-7CCC-494C-A5DD-FAC35F371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29102EF-27D5-44D2-B91B-8E5DE5860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23.2.2022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043CED6-98EC-48CC-AC44-F94F7123F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4ECBAE5-4CB2-435D-AD75-7F3148601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061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29C92D0-0C27-44B0-B9A3-F2CC1BD39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23.2.2022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4073D18-56AC-4C4B-9ABF-5DD6E0893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207F23A-A68F-408B-A4E6-4EF84E71D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7882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CD74BB-16D6-4A7E-90BC-C3C2D0CF5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095619-8292-408C-A44F-2EA07B9E4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BEA9549-59CA-4CA6-936E-046280A37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F7C37BD-AA11-4EE5-A53D-A8C13DF3F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23.2.2022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329CD00-C07B-4558-A0E5-3A3B97D2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F66150C-6358-41FF-8027-2EB03399A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1554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D72E80-0255-4244-835E-3C2F7E4D6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C2E83D2-8291-4213-B92F-DBAAFEB8F2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71F3383-0033-49AF-BDE1-94049F50B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CE17C2F-C259-4E27-B819-CADC087BB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23.2.2022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5ED9DDB-BEBC-4A5D-ADD2-5933AD7CC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51BB8AF-C87D-4F22-8D9A-F9EB12523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752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1E6D578-7447-4EE0-A394-1D32C5FF0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8430486-6216-4FFD-B86C-BC6E223BB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91AC796-4BD0-4F9E-B5A6-7FB20F9B2B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6DE20-155B-481D-A321-C57CCECEE6D7}" type="datetimeFigureOut">
              <a:rPr lang="fi-FI" smtClean="0"/>
              <a:t>23.2.2022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9F38E98-9357-4007-8EE6-9EB6C46DCB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6302DA1-82CB-486F-A5F1-E788C33326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9206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DF8770-CB95-4B89-9B17-B4865B61DF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Ainemäärä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CCC29E7-A604-44E2-B6C1-4A6097C9A0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4000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72BE21-0B27-4B86-A2A1-6A43349BF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Ainemäärä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952A5B-747D-470A-B784-1436056DD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Kuinka paljon on tusina?</a:t>
            </a:r>
          </a:p>
          <a:p>
            <a:endParaRPr lang="fi-FI" dirty="0"/>
          </a:p>
          <a:p>
            <a:r>
              <a:rPr lang="fi-FI" dirty="0"/>
              <a:t>Tiu?</a:t>
            </a:r>
          </a:p>
          <a:p>
            <a:endParaRPr lang="fi-FI" dirty="0"/>
          </a:p>
          <a:p>
            <a:r>
              <a:rPr lang="fi-FI" dirty="0"/>
              <a:t>Krossi?</a:t>
            </a:r>
          </a:p>
          <a:p>
            <a:endParaRPr lang="fi-FI" dirty="0"/>
          </a:p>
          <a:p>
            <a:r>
              <a:rPr lang="fi-FI" dirty="0"/>
              <a:t>Riisi?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8570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1F4646-02F7-4D7C-A525-68F1D4C9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Ainemäärä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A2551E-29D5-4516-83BC-E1884A55B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Tunnus n</a:t>
            </a:r>
          </a:p>
          <a:p>
            <a:r>
              <a:rPr lang="fi-FI" dirty="0"/>
              <a:t>Yksikkö mooli (mol)</a:t>
            </a:r>
          </a:p>
          <a:p>
            <a:r>
              <a:rPr lang="fi-FI" dirty="0"/>
              <a:t>n=</a:t>
            </a:r>
          </a:p>
          <a:p>
            <a:r>
              <a:rPr lang="fi-FI" dirty="0"/>
              <a:t>Yksi mooli on </a:t>
            </a:r>
            <a:r>
              <a:rPr lang="fi-FI" dirty="0" err="1"/>
              <a:t>Avogadron</a:t>
            </a:r>
            <a:r>
              <a:rPr lang="fi-FI" dirty="0"/>
              <a:t> luvun verran osasia</a:t>
            </a:r>
          </a:p>
          <a:p>
            <a:r>
              <a:rPr lang="fi-FI" dirty="0" err="1"/>
              <a:t>Avogadron</a:t>
            </a:r>
            <a:r>
              <a:rPr lang="fi-FI" dirty="0"/>
              <a:t> luku N</a:t>
            </a:r>
            <a:r>
              <a:rPr lang="fi-FI" baseline="-25000" dirty="0"/>
              <a:t>A</a:t>
            </a:r>
            <a:r>
              <a:rPr lang="fi-FI" dirty="0"/>
              <a:t>=6,022* 10</a:t>
            </a:r>
            <a:r>
              <a:rPr lang="fi-FI" baseline="30000" dirty="0"/>
              <a:t>23</a:t>
            </a:r>
            <a:r>
              <a:rPr lang="fi-FI" dirty="0"/>
              <a:t> kpl</a:t>
            </a:r>
          </a:p>
          <a:p>
            <a:r>
              <a:rPr lang="fi-FI" dirty="0"/>
              <a:t>Määritelmä: 0,012kg C-12 isotooppia sisältää yhden moolin C-12 atomeja</a:t>
            </a:r>
          </a:p>
          <a:p>
            <a:endParaRPr lang="fi-FI" dirty="0"/>
          </a:p>
          <a:p>
            <a:endParaRPr lang="fi-FI" dirty="0"/>
          </a:p>
        </p:txBody>
      </p:sp>
      <p:graphicFrame>
        <p:nvGraphicFramePr>
          <p:cNvPr id="4" name="Objekti 3">
            <a:extLst>
              <a:ext uri="{FF2B5EF4-FFF2-40B4-BE49-F238E27FC236}">
                <a16:creationId xmlns:a16="http://schemas.microsoft.com/office/drawing/2014/main" id="{EB974F20-FB51-4AC7-B49F-4F4FD23A1A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56048" y="2688346"/>
          <a:ext cx="432048" cy="740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266400" imgH="457200" progId="Equation.3">
                  <p:embed/>
                </p:oleObj>
              </mc:Choice>
              <mc:Fallback>
                <p:oleObj name="Equation" r:id="rId3" imgW="266400" imgH="457200" progId="Equation.3">
                  <p:embed/>
                  <p:pic>
                    <p:nvPicPr>
                      <p:cNvPr id="4" name="Objekti 3">
                        <a:extLst>
                          <a:ext uri="{FF2B5EF4-FFF2-40B4-BE49-F238E27FC236}">
                            <a16:creationId xmlns:a16="http://schemas.microsoft.com/office/drawing/2014/main" id="{EB974F20-FB51-4AC7-B49F-4F4FD23A1A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6048" y="2688346"/>
                        <a:ext cx="432048" cy="7406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5655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A5B187-66DC-471E-88F0-76233EE15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Hiukkasten lukumäärän päätteleminen yhdisteen kaavasta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7151336-E199-42ED-9522-DBC00DAD228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Esim. 1</a:t>
                </a:r>
              </a:p>
              <a:p>
                <a:r>
                  <a:rPr lang="fi-FI" dirty="0"/>
                  <a:t>Kuinka monta vetyatomia on 10 kappaleessa vesimolekyylejä</a:t>
                </a:r>
              </a:p>
              <a:p>
                <a:r>
                  <a:rPr lang="fi-FI" dirty="0"/>
                  <a:t>Esim. 2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fi-FI" b="0" i="0" smtClean="0">
                                <a:latin typeface="Cambria Math" panose="02040503050406030204" pitchFamily="18" charset="0"/>
                              </a:rPr>
                              <m:t>C</m:t>
                            </m:r>
                            <m:sSub>
                              <m:sSub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𝐶𝑂𝑂</m:t>
                            </m:r>
                          </m:e>
                        </m:d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𝑍𝑛</m:t>
                    </m:r>
                  </m:oMath>
                </a14:m>
                <a:r>
                  <a:rPr lang="fi-FI" dirty="0"/>
                  <a:t> on purkissa olevan ravintolisän kaava. Kuinka monta asetaatti-ionia Mia syö kun hän syö 2 </a:t>
                </a:r>
                <a:r>
                  <a:rPr lang="fi-FI"/>
                  <a:t>mol sinkkiasetaattia</a:t>
                </a:r>
                <a:r>
                  <a:rPr lang="fi-FI" dirty="0"/>
                  <a:t>?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7151336-E199-42ED-9522-DBC00DAD22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7681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431F1A-7624-4F05-9808-B8DA3C959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642FF2-C232-49E9-BD83-ADF4DC15E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4.1 T: 4.1, 4.3, 4.4, 4.5, 4.6, 4.8</a:t>
            </a:r>
          </a:p>
        </p:txBody>
      </p:sp>
    </p:spTree>
    <p:extLst>
      <p:ext uri="{BB962C8B-B14F-4D97-AF65-F5344CB8AC3E}">
        <p14:creationId xmlns:p14="http://schemas.microsoft.com/office/powerpoint/2010/main" val="669470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102</Words>
  <Application>Microsoft Office PowerPoint</Application>
  <PresentationFormat>Laajakuva</PresentationFormat>
  <Paragraphs>22</Paragraphs>
  <Slides>5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Office-teema</vt:lpstr>
      <vt:lpstr>Equation</vt:lpstr>
      <vt:lpstr>Ainemäärä</vt:lpstr>
      <vt:lpstr>Ainemäärä</vt:lpstr>
      <vt:lpstr>Ainemäärä</vt:lpstr>
      <vt:lpstr>Hiukkasten lukumäärän päätteleminen yhdisteen kaavasta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Ainemäärä</dc:title>
  <dc:creator>Leppänen Riku Joonatan</dc:creator>
  <cp:lastModifiedBy>Leppänen Riku Joonatan</cp:lastModifiedBy>
  <cp:revision>4</cp:revision>
  <dcterms:created xsi:type="dcterms:W3CDTF">2022-01-09T11:06:52Z</dcterms:created>
  <dcterms:modified xsi:type="dcterms:W3CDTF">2022-02-23T15:37:41Z</dcterms:modified>
</cp:coreProperties>
</file>