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60BAE7-6DDF-4A92-8A73-EDA455BF5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EDAF46E-FCD6-454C-A0E5-0070E96D5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B22921-4C0A-4BF3-967C-2ADB458F2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E97AB2-8DD7-49BD-903C-9B876E91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D88F17-ECB9-4F94-BEB6-08F7F86F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40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F53E0-AEC4-4291-A0C9-6FC0849F6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C7EF270-A6D4-4A7E-8FA8-46D8FB19B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E23F1F-A47E-488B-B2D6-8BE7760E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4D251B-D748-4562-9678-FA2FD3A6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9C82364-F400-4879-8AAB-52601757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75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CA29EA-AEEB-4B0E-90AF-F2DD5FC11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3B890E8-A9FD-49F5-B7C9-2AD378B07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1324C9-F472-43A8-9B52-F9F9B371B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4AB701-A645-48C0-8B47-81D85E82D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932904-D49E-4D58-8D03-75FE0997B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77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0588DA-5497-478C-9642-1DCB0227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F0D4DE-9287-4E11-B29E-27CD0F5AB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A9FF76-F508-46D7-A472-0AE0B9A31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5BC606-3B71-45FD-8078-4D5BD7336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E34CCF-A6EC-40EC-AA6B-D8748F2B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728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03A2FB-C80A-43BB-9271-7667BEEA0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A817DFD-C9E0-4084-9D45-354206D10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5CAB18-4F6E-45B9-A926-0343FC6D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C2D916-97D1-4ADA-8E14-C1967F17F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291078-CDAB-4614-A2BC-63BA5C9A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02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8C4E6D-6362-47B9-9947-D8DA2E1EB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7A3D6D-9004-4212-8DEE-CE28E63DE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35AE95C-2F9D-4870-BDB0-8CD96F1DB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6443C57-C918-4BB3-B3D7-7D42D889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559A8C-1588-4406-AAE1-EDBB43C3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3CDF7AD-5983-40BE-B0EC-41943C94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678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5B3861-7614-4294-BCF0-1C7749BBE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B87C16F-5B31-480E-B49B-7CA747DD9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82FF762-CFB6-4532-9312-33B63F912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49F5D15-01CC-4FFE-B7FF-8692F2AF7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0EAC810-39F3-412E-A1B5-1DD4426BD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10FDD77-615D-47FE-98B8-B7FE231C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27282A-FF51-4C62-8EBC-5CEA26C8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198EFD6-E6B9-4029-A69A-DAD7FEE5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628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DE5068-FC72-49B5-AA60-5A37EB3D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E5C8279-E9FA-48FB-ABF6-CE908B63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1DC3563-C348-4558-BDC3-36C321FC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DA977C1-850D-49DD-8DBD-922C598B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698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DBA4231-EABE-4058-9921-935C58AF8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DB64E3-236E-4588-A43D-FBE109C1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8E271D0-FA07-4FA3-A2AE-6786F61B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106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25B91E-E84C-4A6F-97DF-68BBCD17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4B424C-42CC-4F51-8FF3-4B3AC7FA0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DD82B7B-CAD4-4367-B148-38805DF51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F3BE608-AFAB-4C65-9C7B-B5DB2DBF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9A8CF69-0F06-4761-8D7A-B64B53F96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B2CDDF2-CAB1-410F-A4FD-99E88986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264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BA4B22-5A1A-45DA-B5BF-83C608C8E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8110EF1-DD84-4CA7-8E80-F9FA98431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4DAD282-2652-44AE-ADCD-6503A68FA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E32CC87-2B2D-4865-A9A4-3458A84D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651B760-163E-4577-8A9A-177C7A91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B18576D-7519-4F45-B669-F9B7F19B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85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48C6817-E457-42D5-BC72-ABB73436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A73F47-885F-49CE-AD75-FFD3529F8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2069D3-6E61-4F94-8FD8-7E8DECCD4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324C9-CED2-41F1-855B-FD860BEB3839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EA7AFA-D455-48BB-82D3-DAC50D2EE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DDDF06C-6E35-4F8F-AC77-DD55FC5F0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7E43-A721-47C0-9EC6-D4A22700F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534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5E3F10-9EEB-4502-9D5E-F36338ECE6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Vesi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11117A9-1031-4CD0-9F9F-5900FC916A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4680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BC0C38-F4FD-406E-AC15-63515CDC3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E1BED3-9217-4301-A778-98FD4FC54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Kpl 8.2 T: 7, 8, 9</a:t>
            </a:r>
          </a:p>
          <a:p>
            <a:r>
              <a:rPr lang="fi-FI"/>
              <a:t>Kpl 8.3 T: 12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488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DFBF87-0F6B-4B5E-B339-D8B49DD0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Veden erityisominaisuudet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35941E-F340-41F9-A820-DE391CEBA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Erittäin hyvä liuotin ja siten ympäristö erilaisille kemiallisille reaktioille</a:t>
            </a:r>
          </a:p>
          <a:p>
            <a:r>
              <a:rPr lang="fi-FI" dirty="0"/>
              <a:t>Hyvä varastoimaan lämpöä (eli korkea ominaislämpökapasiteetti)</a:t>
            </a:r>
          </a:p>
          <a:p>
            <a:r>
              <a:rPr lang="fi-FI" dirty="0"/>
              <a:t>Pintajännitys</a:t>
            </a:r>
          </a:p>
          <a:p>
            <a:r>
              <a:rPr lang="fi-FI" dirty="0"/>
              <a:t>Sopiva sulamis- ja kiehumispiste</a:t>
            </a:r>
          </a:p>
          <a:p>
            <a:r>
              <a:rPr lang="fi-FI" dirty="0"/>
              <a:t>Jään tiheys on pienempi kuin nesteen</a:t>
            </a:r>
          </a:p>
        </p:txBody>
      </p:sp>
    </p:spTree>
    <p:extLst>
      <p:ext uri="{BB962C8B-B14F-4D97-AF65-F5344CB8AC3E}">
        <p14:creationId xmlns:p14="http://schemas.microsoft.com/office/powerpoint/2010/main" val="254850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53BF3B-7936-4F38-9015-30708D30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FAA4D5-DCA8-4B47-9208-70440DF0A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Olomuoto</a:t>
            </a:r>
          </a:p>
          <a:p>
            <a:r>
              <a:rPr lang="fi-FI" dirty="0"/>
              <a:t>Tiheys</a:t>
            </a:r>
          </a:p>
          <a:p>
            <a:r>
              <a:rPr lang="fi-FI" dirty="0"/>
              <a:t>Pintajännitys</a:t>
            </a:r>
          </a:p>
          <a:p>
            <a:r>
              <a:rPr lang="fi-FI" dirty="0"/>
              <a:t>Osmoosi</a:t>
            </a:r>
          </a:p>
        </p:txBody>
      </p:sp>
    </p:spTree>
    <p:extLst>
      <p:ext uri="{BB962C8B-B14F-4D97-AF65-F5344CB8AC3E}">
        <p14:creationId xmlns:p14="http://schemas.microsoft.com/office/powerpoint/2010/main" val="79689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02F98A-0ADB-48B7-92E0-264C1D777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Liikaa vettä?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F118DA-6DF0-402A-973E-66A32C895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295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404F2C-2D02-4AB2-9280-5C4E00E9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1A28A9-6DDE-4582-9E3D-4C6F326DA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1-1,5L/tunti</a:t>
            </a:r>
          </a:p>
        </p:txBody>
      </p:sp>
    </p:spTree>
    <p:extLst>
      <p:ext uri="{BB962C8B-B14F-4D97-AF65-F5344CB8AC3E}">
        <p14:creationId xmlns:p14="http://schemas.microsoft.com/office/powerpoint/2010/main" val="210952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6A7BD-AC41-4C01-B635-325125C5F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Tilanteita joissa näin voi käydä?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6FC719-B751-44C6-B775-4220A2137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41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FA71C7-5CBD-4AC1-97EE-316517C1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Vesi liuottimena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1AF800-0CCB-47B2-A3BF-9C0E6FBFC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319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B23103-A65E-47C0-9E96-2E2D7723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6A6679-68B8-4AE6-A001-B2A773951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Ioni-dipolisidos</a:t>
            </a:r>
          </a:p>
        </p:txBody>
      </p:sp>
    </p:spTree>
    <p:extLst>
      <p:ext uri="{BB962C8B-B14F-4D97-AF65-F5344CB8AC3E}">
        <p14:creationId xmlns:p14="http://schemas.microsoft.com/office/powerpoint/2010/main" val="177017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6F053D-A47B-4DDF-8E7F-37B7DBE2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218E95-4C59-4642-AFCB-9E93564F9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Lisätään sokeria vesikannuun</a:t>
            </a:r>
          </a:p>
        </p:txBody>
      </p:sp>
    </p:spTree>
    <p:extLst>
      <p:ext uri="{BB962C8B-B14F-4D97-AF65-F5344CB8AC3E}">
        <p14:creationId xmlns:p14="http://schemas.microsoft.com/office/powerpoint/2010/main" val="230717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68</Words>
  <Application>Microsoft Office PowerPoint</Application>
  <PresentationFormat>Laajakuva</PresentationFormat>
  <Paragraphs>20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Vesi</vt:lpstr>
      <vt:lpstr>Veden erityisominaisuudet</vt:lpstr>
      <vt:lpstr>PowerPoint-esitys</vt:lpstr>
      <vt:lpstr>Liikaa vettä?</vt:lpstr>
      <vt:lpstr>PowerPoint-esitys</vt:lpstr>
      <vt:lpstr>Tilanteita joissa näin voi käydä?</vt:lpstr>
      <vt:lpstr>Vesi liuottimena</vt:lpstr>
      <vt:lpstr>PowerPoint-esitys</vt:lpstr>
      <vt:lpstr>PowerPoint-esitys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Vesi</dc:title>
  <dc:creator>Leppänen Riku Joonatan</dc:creator>
  <cp:lastModifiedBy>Leppänen Riku Joonatan</cp:lastModifiedBy>
  <cp:revision>2</cp:revision>
  <dcterms:created xsi:type="dcterms:W3CDTF">2022-03-23T17:01:25Z</dcterms:created>
  <dcterms:modified xsi:type="dcterms:W3CDTF">2024-03-21T08:00:22Z</dcterms:modified>
</cp:coreProperties>
</file>