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59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93B812-FBA8-4616-AF1A-986C6E0CBC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5352500-642D-4E9C-ABAE-31D6A871B3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DE9321-E429-4397-BBC0-C37E6440F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DD89-9F0C-4F9E-AE68-9D102EC1573C}" type="datetimeFigureOut">
              <a:rPr lang="fi-FI" smtClean="0"/>
              <a:t>11.3.2025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301440F-A70A-47FA-8A30-50956B89D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B4C8B44-F365-4C2D-A826-4FADC9858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CCAB-CC85-4BFD-8047-D1C25F3BC3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9840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6AEF6C-08CB-43A9-A8B8-89EA890E0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13C148E-3AEF-46FB-95E7-A071C43047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A1D41CC-761A-48C8-A286-518AA2FF4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DD89-9F0C-4F9E-AE68-9D102EC1573C}" type="datetimeFigureOut">
              <a:rPr lang="fi-FI" smtClean="0"/>
              <a:t>11.3.2025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131A026-5E0C-44CE-8C40-342E790A0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BE002E2-BCAB-450F-BDAB-3CC5A3ECC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CCAB-CC85-4BFD-8047-D1C25F3BC3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6867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F6927221-7F78-43CB-BBA5-6AEC45CCF6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FF55A7F-8335-4C3A-9B04-70A0A2FF00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F9DA19C-D513-4903-AA1A-907878ED1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DD89-9F0C-4F9E-AE68-9D102EC1573C}" type="datetimeFigureOut">
              <a:rPr lang="fi-FI" smtClean="0"/>
              <a:t>11.3.2025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60484C8-4A2C-49BA-B9B8-CAD741086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6BF7679-B6DA-4CEF-A04B-BC37D59B1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CCAB-CC85-4BFD-8047-D1C25F3BC3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1024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892285-AC8A-45B3-A5D4-9F500A0F1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B5BEDA9-26D4-4032-9EB0-1778C87861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39A69A6-BA21-4C26-950E-E3D81D133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DD89-9F0C-4F9E-AE68-9D102EC1573C}" type="datetimeFigureOut">
              <a:rPr lang="fi-FI" smtClean="0"/>
              <a:t>11.3.2025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C2C2924-7CC1-47E2-ACCE-5CEC7E3AF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C9D1AAF-3995-466B-9DA2-ADB5EDFF3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CCAB-CC85-4BFD-8047-D1C25F3BC3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9973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FB4EFA9-F56A-40D1-8542-5B3C57EFD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D91A1CA-7995-4A1E-9625-7FBE7D46BA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7A3A093-BBBC-4547-8E0B-E10F651FA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DD89-9F0C-4F9E-AE68-9D102EC1573C}" type="datetimeFigureOut">
              <a:rPr lang="fi-FI" smtClean="0"/>
              <a:t>11.3.2025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3A707AA-4EE2-43AC-B35B-557239D3A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434A665-CEDD-4309-A089-D94151F77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CCAB-CC85-4BFD-8047-D1C25F3BC3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2538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51A53E5-1A1B-4827-935A-D557CD000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1B69808-118B-41FA-A361-A72D958B3D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89F4BEE-C8BB-42EC-99E0-FD474A80FB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AD4EEC0-B3B0-4535-8EE1-873BD0D1B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DD89-9F0C-4F9E-AE68-9D102EC1573C}" type="datetimeFigureOut">
              <a:rPr lang="fi-FI" smtClean="0"/>
              <a:t>11.3.2025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9D8A7DB-C639-447F-93D2-1D6445CE0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1521A24-4509-4F16-A666-AA3154AF8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CCAB-CC85-4BFD-8047-D1C25F3BC3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1257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F6DB5E-564E-4430-B779-DF73B1BCC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317CC69-8253-47F3-9F29-4DEB537783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3DE8CC2-826A-4784-A56B-4450D6F26D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428E2756-6A43-4EB0-8371-DA0DAAC693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D00C203-8473-49D9-8686-58F632D299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8F34676-FB6A-4FE6-8A18-4F8EF8CC1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DD89-9F0C-4F9E-AE68-9D102EC1573C}" type="datetimeFigureOut">
              <a:rPr lang="fi-FI" smtClean="0"/>
              <a:t>11.3.2025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842B21D-D839-4224-AF69-317915019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635880D2-2A50-4538-82DF-1078D9104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CCAB-CC85-4BFD-8047-D1C25F3BC3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2298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6F25F38-2052-4F0B-B2A8-70BC79854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DA786532-15AD-47EB-AC73-233004F89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DD89-9F0C-4F9E-AE68-9D102EC1573C}" type="datetimeFigureOut">
              <a:rPr lang="fi-FI" smtClean="0"/>
              <a:t>11.3.2025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F352BB6-58C1-438A-AD53-E858A54EE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ACF58E7-5EDF-4648-8316-D17598CB0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CCAB-CC85-4BFD-8047-D1C25F3BC3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3986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B6FBDACF-C2C8-4A21-A689-78F4BEF1B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DD89-9F0C-4F9E-AE68-9D102EC1573C}" type="datetimeFigureOut">
              <a:rPr lang="fi-FI" smtClean="0"/>
              <a:t>11.3.2025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96E2C73-16CD-4468-9A43-692C0504D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09CE772-03FA-4AF5-93DB-1BD1695F7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CCAB-CC85-4BFD-8047-D1C25F3BC3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1551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48C3DD-017D-4AAA-80E8-828120EE1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0043B90-2ACC-4A90-A42B-B706FAB2AA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C46DBB1-168A-4960-9012-E8C8948A57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8ED9AA6-FE33-484D-92C5-072466B78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DD89-9F0C-4F9E-AE68-9D102EC1573C}" type="datetimeFigureOut">
              <a:rPr lang="fi-FI" smtClean="0"/>
              <a:t>11.3.2025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0F5AA04-59F8-472E-86CA-F769B2C67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EB9D702-53BB-4C40-803F-FC389D110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CCAB-CC85-4BFD-8047-D1C25F3BC3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4085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BEF8DC-C779-4299-B8D4-6AEC9B6299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1430C60C-F091-4638-8235-27F6C6B9B9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D6C9D99-4356-445F-B73F-B2433D172A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8058ED4-007F-4A72-BBAD-66E05EC99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DD89-9F0C-4F9E-AE68-9D102EC1573C}" type="datetimeFigureOut">
              <a:rPr lang="fi-FI" smtClean="0"/>
              <a:t>11.3.2025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2F4F9DA-E78C-471C-9331-373D2095E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BE71E0D-E427-4853-8E1E-29F664BE1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CCAB-CC85-4BFD-8047-D1C25F3BC3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8478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B712FE0-AF4E-4E44-B92D-9AF62FDDC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A1CEF48-A25D-4C11-8919-92FF8FA119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E2BEF97-F0F7-419B-9E8B-48A2531585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9DD89-9F0C-4F9E-AE68-9D102EC1573C}" type="datetimeFigureOut">
              <a:rPr lang="fi-FI" smtClean="0"/>
              <a:t>11.3.2025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35602BA-A39C-49AC-8007-5EC528E17F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6A41983-3050-4110-9727-A6742F7968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9CCAB-CC85-4BFD-8047-D1C25F3BC3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4524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4016547-4827-40A6-BB2C-512046304F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Suhteellinen atomimassa ja jaksollinen järjestelmä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DCC3B65-251F-4EC1-95BD-7779D1D8BA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34738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4A2BBA2-22C2-4D22-A6AC-0886D505F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632DB60-75F9-4B92-B9C1-7BFD35B2BD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Kpl 3.2 T: 3.14</a:t>
            </a:r>
          </a:p>
          <a:p>
            <a:r>
              <a:rPr lang="fi-FI" dirty="0"/>
              <a:t>Kpl 3.3 T: 3.20, 3.22, 3.23, 3.25</a:t>
            </a:r>
          </a:p>
        </p:txBody>
      </p:sp>
    </p:spTree>
    <p:extLst>
      <p:ext uri="{BB962C8B-B14F-4D97-AF65-F5344CB8AC3E}">
        <p14:creationId xmlns:p14="http://schemas.microsoft.com/office/powerpoint/2010/main" val="1673338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16417D-0934-46D9-A761-9136D9E81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Suhteellinen atomimassa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3711D0B-99F8-4BD8-AD46-B69B7266EB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On sama kuin alkuaineen moolimassa</a:t>
            </a:r>
          </a:p>
          <a:p>
            <a:r>
              <a:rPr lang="fi-FI" dirty="0"/>
              <a:t>Saadaan laskemalla massojen painotettu keskiarvo</a:t>
            </a:r>
          </a:p>
        </p:txBody>
      </p:sp>
    </p:spTree>
    <p:extLst>
      <p:ext uri="{BB962C8B-B14F-4D97-AF65-F5344CB8AC3E}">
        <p14:creationId xmlns:p14="http://schemas.microsoft.com/office/powerpoint/2010/main" val="909222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Jaksollinen järjestelmä</a:t>
            </a:r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67097" y="1229034"/>
            <a:ext cx="10086703" cy="5790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08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Jaksot (vaakarivit)</a:t>
            </a:r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63040" y="1286624"/>
            <a:ext cx="8346039" cy="4890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959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Jaksot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Uloimmat elektronit ovat samalla kuorella</a:t>
            </a:r>
          </a:p>
          <a:p>
            <a:r>
              <a:rPr lang="fi-FI" dirty="0"/>
              <a:t>Alaspäin siirryttäessä alkuineen koko kasvaa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50948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Pääryhmät 1,2 ja 13-18</a:t>
            </a:r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10283" y="1690688"/>
            <a:ext cx="8430552" cy="4913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649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Pääryhmät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pääryhmän atomeilla on sama määrä ulkoelektroneja</a:t>
            </a:r>
          </a:p>
          <a:p>
            <a:r>
              <a:rPr lang="fi-FI" dirty="0"/>
              <a:t>Esim. typellä on 5 ulkoelektronia</a:t>
            </a:r>
          </a:p>
          <a:p>
            <a:r>
              <a:rPr lang="fi-FI" dirty="0"/>
              <a:t>Ulkoelektronien määrän saa suoraan yksinumeroisesta ryhmänumerosta tai kaksinumeroisen ryhmän jälkimmäisestä numerosta</a:t>
            </a:r>
          </a:p>
          <a:p>
            <a:r>
              <a:rPr lang="fi-FI" dirty="0"/>
              <a:t>Nimet:</a:t>
            </a:r>
          </a:p>
          <a:p>
            <a:r>
              <a:rPr lang="fi-FI" dirty="0"/>
              <a:t>Alkalimetallit, maa-alkalimetallit, booriryhmä, hiiliryhmä, </a:t>
            </a:r>
            <a:r>
              <a:rPr lang="fi-FI" dirty="0" err="1"/>
              <a:t>pniktogeenit</a:t>
            </a:r>
            <a:r>
              <a:rPr lang="fi-FI" dirty="0"/>
              <a:t>(typpiryhmä), </a:t>
            </a:r>
            <a:r>
              <a:rPr lang="fi-FI" dirty="0" err="1"/>
              <a:t>kalkogeenit</a:t>
            </a:r>
            <a:r>
              <a:rPr lang="fi-FI" dirty="0"/>
              <a:t>(happiryhmä), halogeenit, jalokaasut</a:t>
            </a:r>
          </a:p>
          <a:p>
            <a:r>
              <a:rPr lang="fi-FI" dirty="0"/>
              <a:t>Ulkoelektronien määrän merkitseminen</a:t>
            </a:r>
          </a:p>
        </p:txBody>
      </p:sp>
    </p:spTree>
    <p:extLst>
      <p:ext uri="{BB962C8B-B14F-4D97-AF65-F5344CB8AC3E}">
        <p14:creationId xmlns:p14="http://schemas.microsoft.com/office/powerpoint/2010/main" val="36174651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Sivuryhmät</a:t>
            </a:r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525647"/>
            <a:ext cx="7964170" cy="4912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8312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DC70723-735B-40D5-835C-ABE88E98C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Alkuaineiden nimet ja Maol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BA129CE-48B9-4FD1-A0B4-6DCC8FDE44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i="0" dirty="0">
                <a:solidFill>
                  <a:srgbClr val="282B27"/>
                </a:solidFill>
                <a:effectLst/>
                <a:latin typeface="myriad-pro"/>
              </a:rPr>
              <a:t>Alkuaineiden suhteelliset atomimassat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551051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111</Words>
  <Application>Microsoft Office PowerPoint</Application>
  <PresentationFormat>Laajakuva</PresentationFormat>
  <Paragraphs>23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myriad-pro</vt:lpstr>
      <vt:lpstr>Office-teema</vt:lpstr>
      <vt:lpstr>Suhteellinen atomimassa ja jaksollinen järjestelmä</vt:lpstr>
      <vt:lpstr>Suhteellinen atomimassa</vt:lpstr>
      <vt:lpstr>Jaksollinen järjestelmä</vt:lpstr>
      <vt:lpstr>Jaksot (vaakarivit)</vt:lpstr>
      <vt:lpstr>Jaksot</vt:lpstr>
      <vt:lpstr>Pääryhmät 1,2 ja 13-18</vt:lpstr>
      <vt:lpstr>Pääryhmät</vt:lpstr>
      <vt:lpstr>Sivuryhmät</vt:lpstr>
      <vt:lpstr>Alkuaineiden nimet ja Maol</vt:lpstr>
      <vt:lpstr>tehtäviä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Suhteellinen atomimassa ja jaksollinen järjestelmä</dc:title>
  <dc:creator>Leppänen Riku Joonatan</dc:creator>
  <cp:lastModifiedBy>Leppänen Riku Joonatan</cp:lastModifiedBy>
  <cp:revision>2</cp:revision>
  <dcterms:created xsi:type="dcterms:W3CDTF">2022-02-22T06:47:53Z</dcterms:created>
  <dcterms:modified xsi:type="dcterms:W3CDTF">2025-03-11T11:07:23Z</dcterms:modified>
</cp:coreProperties>
</file>