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8" r:id="rId4"/>
    <p:sldId id="261" r:id="rId5"/>
    <p:sldId id="262" r:id="rId6"/>
    <p:sldId id="263" r:id="rId7"/>
    <p:sldId id="265" r:id="rId8"/>
    <p:sldId id="268" r:id="rId9"/>
    <p:sldId id="269" r:id="rId10"/>
    <p:sldId id="270" r:id="rId11"/>
    <p:sldId id="272" r:id="rId12"/>
    <p:sldId id="271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6C524F-F473-42EF-9362-44D9E133F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F2E461C-6CB2-47E0-9A1E-41B18CECB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BC5155-8B2B-48B8-8AA5-F7AE004F6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E0ADCF-6374-408C-9753-2E7913346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CF543D-F26E-40F8-A7A6-ECC25DAC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77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3707C-4EC5-4091-BF4D-FFA61CCD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C67E976-887A-49EF-828B-C4CBE3F87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AC0AB8-39D7-48B8-BD0C-B4532E2EE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C90231-D6C9-4E04-B1F4-3812DC3BF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3D1265-3632-4CD2-9A34-4D2A7488C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913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335AF08-2BD3-4413-BEB5-E46C976BC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3930D60-6F36-4003-A777-63FCF9275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92B0E5-5D25-455F-877E-14B44CB2A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3E9158-9D2F-4718-AEB9-63A0DCACB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D0377C-8F3D-4F9E-A17F-9110D8685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79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E4B6EB-1B77-4D52-BB9F-9501D5636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F085E7-E266-4E44-855A-C82AFC802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FD5DE1-3569-49FB-9E6C-8999C8FF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D4A82F-60E0-43B4-A152-C16A99E86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DCAF2F-2CA3-462A-B804-24C400AB4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03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0437EB-9CBC-4848-9E4F-557E0917A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8BC8EA3-7D63-4C32-812B-DF51FD495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792F22-5F48-4D5A-A062-19C5FFD3E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F28C9D-C98E-4485-93C4-31C744EF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95E8F0-E489-442B-8000-867A88854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87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E7332A-FACB-431A-80EB-509D40D8C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903D32-FA3E-4677-A7AB-57B367980B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4F4567A-7019-49D7-9619-5BCF09A87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58D1D81-4B65-454C-9A48-24AFCBA39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17B2D6B-7A9A-400C-B839-5BD8B0722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3F87469-027D-4D00-BF1A-56B9381F5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413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F109B7-44CD-4631-A769-F9B88FEC5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EBB529A-96C4-4175-8692-62497B94F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78C712-03D5-4EF9-BF80-FEF53B27D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276CE94-875E-44A8-8B45-1058F0E36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6C89A52-3EF7-4841-8029-1D29A87409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BE8CBF2-85D9-4712-987F-CF7851B88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4F3C945-6DA9-46BB-94A9-FC234AB64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02BDD7E-178E-4DA6-A631-F6A8978ED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7671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91D3EB-D501-4F5F-AD02-505462829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F57D308-FA9E-4157-A3A1-0D5A7C39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3029782-F108-46F3-97D2-04B616C74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7AEB080-E45E-42D2-81A3-D11DC7FF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31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C3DD8A3-595C-49EF-99A4-AAF37D826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67E51F0-51D0-43BA-BDF4-283EFCC00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E14B367-0FCD-4D53-B6AA-6A82964E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8143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759C78-A228-44BC-BD1A-C366599DD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A6E39A-E210-42E6-BBFB-0F63B9997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534932-EFEF-4E5C-9BD3-251902EFA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72144C-FA2F-471F-8281-548782C0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0D8075-D946-4A58-B6D6-16E841D2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44C150-71FD-4F45-A0DA-D8E057C0E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1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93B7A7-CDC8-4399-AE00-1B66CB314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256FE29-9399-4754-AEFA-957FB535A1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F1DDF19-772A-458C-BB3D-EC0CA53AA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8A4371-99F0-4338-821F-23AB966A3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1DF1896-E246-4A35-A40C-470505E57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B569E8-D520-4395-8433-D3DCAF31C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819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2D199E-67AD-4256-9604-F341D2B30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EF98F12-E85A-4361-82E5-F5551FBA2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4BB896-5520-409F-A17B-E3DD53E053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42BD9-C266-4224-8364-B828CFF0FA8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AE537B-00DE-4800-A3AA-A112C13AB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3516A8-A8EA-442B-938C-5578ADD6D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73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6ED416-2928-4423-BFB3-9ECFCCC96B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Puhtaat aineet ja seokset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069F74F-57FA-46C9-8C23-7E42385A6B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139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20C29C-4699-43D1-861D-66A0EA611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erottaminen toisistaan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D1F771-DB77-4843-92C6-101A3D1A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Tapaus 3 alkoholi ja vesi</a:t>
            </a:r>
          </a:p>
          <a:p>
            <a:r>
              <a:rPr lang="fi-FI" dirty="0"/>
              <a:t>Tislaamalla</a:t>
            </a:r>
          </a:p>
          <a:p>
            <a:r>
              <a:rPr lang="fi-FI" dirty="0"/>
              <a:t>Kuumennetaan kiehuvaksi, matalamman kiehumispisteen aine haihtuu, jäähdytetään kaasu-&gt; nestettä</a:t>
            </a:r>
          </a:p>
          <a:p>
            <a:r>
              <a:rPr lang="fi-FI" dirty="0"/>
              <a:t>Vaaditaan riittävän iso kiehumispiste ero yli 15 astetta </a:t>
            </a:r>
          </a:p>
        </p:txBody>
      </p:sp>
    </p:spTree>
    <p:extLst>
      <p:ext uri="{BB962C8B-B14F-4D97-AF65-F5344CB8AC3E}">
        <p14:creationId xmlns:p14="http://schemas.microsoft.com/office/powerpoint/2010/main" val="4148500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CE2CA8-CC1A-41C4-B8E7-834E8F23E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erotus toisistaan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6BD151-F4D2-4C1E-ACBF-0FC422C61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Sentrifugiointi</a:t>
            </a:r>
            <a:r>
              <a:rPr lang="fi-FI" dirty="0"/>
              <a:t>: Voimakas pyöritys jolla erotetaan liukenematon kiinteä aine nesteestä. </a:t>
            </a:r>
            <a:r>
              <a:rPr lang="fi-FI" dirty="0" err="1"/>
              <a:t>Esim</a:t>
            </a:r>
            <a:r>
              <a:rPr lang="fi-FI" dirty="0"/>
              <a:t> Veri</a:t>
            </a:r>
          </a:p>
          <a:p>
            <a:r>
              <a:rPr lang="fi-FI" dirty="0"/>
              <a:t>Sublimointi</a:t>
            </a:r>
          </a:p>
          <a:p>
            <a:r>
              <a:rPr lang="fi-FI" dirty="0"/>
              <a:t>Uutto: Erotussuppilossa kahta eri liuotinta. erotettavat aineet liukenevat eri liuottimiin. Lopuksi liuottimet voidaan erottaa toisistaan.</a:t>
            </a:r>
          </a:p>
          <a:p>
            <a:r>
              <a:rPr lang="fi-FI" dirty="0"/>
              <a:t>Kromatografiset menetelmät</a:t>
            </a:r>
          </a:p>
        </p:txBody>
      </p:sp>
    </p:spTree>
    <p:extLst>
      <p:ext uri="{BB962C8B-B14F-4D97-AF65-F5344CB8AC3E}">
        <p14:creationId xmlns:p14="http://schemas.microsoft.com/office/powerpoint/2010/main" val="17571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F28AAC-7502-4FB3-A93F-7EEC915C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561D78-AE88-4A6D-87D0-66C363FB8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kpl 1.2  T: 1.10, 1.11, </a:t>
            </a:r>
          </a:p>
          <a:p>
            <a:r>
              <a:rPr lang="fi-FI" dirty="0"/>
              <a:t>Kpl 1.3: 1.14, </a:t>
            </a:r>
          </a:p>
          <a:p>
            <a:r>
              <a:rPr lang="fi-FI"/>
              <a:t>Kpl 2.2: 2.15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283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0335F1-1821-AB76-451C-63ADDBCDF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 ryhmät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F7CD26-F8C4-21C3-5B2A-0FD486BD6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/>
              <a:t>Aapo, Eevert, Rasmus</a:t>
            </a:r>
          </a:p>
          <a:p>
            <a:r>
              <a:rPr lang="fi-FI" dirty="0"/>
              <a:t>Ella ja Nelli</a:t>
            </a:r>
          </a:p>
          <a:p>
            <a:r>
              <a:rPr lang="fi-FI" dirty="0"/>
              <a:t>Niki, </a:t>
            </a:r>
            <a:r>
              <a:rPr lang="fi-FI" dirty="0" err="1"/>
              <a:t>Selina</a:t>
            </a:r>
            <a:r>
              <a:rPr lang="fi-FI" dirty="0"/>
              <a:t>, Sara H</a:t>
            </a:r>
          </a:p>
          <a:p>
            <a:r>
              <a:rPr lang="fi-FI" dirty="0" err="1"/>
              <a:t>Danila</a:t>
            </a:r>
            <a:r>
              <a:rPr lang="fi-FI" dirty="0"/>
              <a:t>, Leevi, Emil</a:t>
            </a:r>
          </a:p>
          <a:p>
            <a:r>
              <a:rPr lang="fi-FI" dirty="0"/>
              <a:t>Ada, Kiira, Elma</a:t>
            </a:r>
          </a:p>
          <a:p>
            <a:r>
              <a:rPr lang="fi-FI" dirty="0" err="1"/>
              <a:t>Jessi</a:t>
            </a:r>
            <a:r>
              <a:rPr lang="fi-FI" dirty="0"/>
              <a:t> ja Sella</a:t>
            </a:r>
          </a:p>
          <a:p>
            <a:r>
              <a:rPr lang="fi-FI" dirty="0"/>
              <a:t>Siri, Saana, Ronja</a:t>
            </a:r>
          </a:p>
          <a:p>
            <a:r>
              <a:rPr lang="fi-FI" dirty="0" err="1"/>
              <a:t>Illia</a:t>
            </a:r>
            <a:r>
              <a:rPr lang="fi-FI" dirty="0"/>
              <a:t>, Nikita</a:t>
            </a:r>
          </a:p>
          <a:p>
            <a:r>
              <a:rPr lang="fi-FI" dirty="0"/>
              <a:t>Tatu, Tuukka, Valtteri</a:t>
            </a:r>
          </a:p>
          <a:p>
            <a:r>
              <a:rPr lang="fi-FI" dirty="0"/>
              <a:t>Sofia K, Sara N, Kerttu K</a:t>
            </a:r>
          </a:p>
          <a:p>
            <a:r>
              <a:rPr lang="fi-FI" dirty="0"/>
              <a:t>Sofia </a:t>
            </a:r>
            <a:r>
              <a:rPr lang="fi-FI" dirty="0" err="1"/>
              <a:t>Kipriyanova</a:t>
            </a:r>
            <a:endParaRPr lang="fi-FI" dirty="0"/>
          </a:p>
          <a:p>
            <a:r>
              <a:rPr lang="fi-FI" dirty="0"/>
              <a:t>Nico</a:t>
            </a:r>
          </a:p>
          <a:p>
            <a:r>
              <a:rPr lang="fi-FI" dirty="0"/>
              <a:t>Veronika</a:t>
            </a:r>
          </a:p>
          <a:p>
            <a:r>
              <a:rPr lang="fi-FI" dirty="0"/>
              <a:t>Onni</a:t>
            </a:r>
          </a:p>
          <a:p>
            <a:r>
              <a:rPr lang="fi-FI"/>
              <a:t>Igor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0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160A8D-D7A1-4FB1-BC53-4026DFB1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Puhtaat 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5C6244-4D4E-40E7-B98A-9964B6CE8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Alkuaineet</a:t>
            </a:r>
          </a:p>
          <a:p>
            <a:pPr lvl="1"/>
            <a:r>
              <a:rPr lang="fi-FI" dirty="0"/>
              <a:t>Alkuaineen ytimessä on sama määrä protoneja</a:t>
            </a:r>
          </a:p>
          <a:p>
            <a:pPr lvl="1"/>
            <a:r>
              <a:rPr lang="fi-FI" dirty="0"/>
              <a:t>Alkuaineen kemiallisessa kaavassa vain 1 iso kirjain</a:t>
            </a:r>
          </a:p>
          <a:p>
            <a:r>
              <a:rPr lang="fi-FI" dirty="0"/>
              <a:t>Yhdisteet</a:t>
            </a:r>
          </a:p>
          <a:p>
            <a:pPr lvl="1"/>
            <a:r>
              <a:rPr lang="fi-FI" dirty="0"/>
              <a:t>Useita alkuaineita kiinni toisissaan</a:t>
            </a:r>
          </a:p>
          <a:p>
            <a:pPr lvl="1"/>
            <a:r>
              <a:rPr lang="fi-FI" dirty="0"/>
              <a:t>Kemiallisen reaktion tuotos</a:t>
            </a:r>
          </a:p>
        </p:txBody>
      </p:sp>
    </p:spTree>
    <p:extLst>
      <p:ext uri="{BB962C8B-B14F-4D97-AF65-F5344CB8AC3E}">
        <p14:creationId xmlns:p14="http://schemas.microsoft.com/office/powerpoint/2010/main" val="201175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58BE0E-9C2E-41D5-9119-E7512E761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Puhtaat 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9F4FD6-3D0B-469D-B3B0-A07563CAD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Rakenne</a:t>
            </a:r>
          </a:p>
          <a:p>
            <a:pPr lvl="1"/>
            <a:r>
              <a:rPr lang="fi-FI" dirty="0"/>
              <a:t>Atomit voivat olla hyvin järjestäytyneitä</a:t>
            </a:r>
          </a:p>
          <a:p>
            <a:pPr lvl="1"/>
            <a:r>
              <a:rPr lang="fi-FI" dirty="0"/>
              <a:t>Tällöin aineella on hyvin määritelty sulamis- ja kiehumispiste</a:t>
            </a:r>
          </a:p>
          <a:p>
            <a:pPr lvl="1"/>
            <a:r>
              <a:rPr lang="fi-FI" dirty="0"/>
              <a:t>Tällaisen aineen rakennetta sanotaan hilaksi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2983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A60646-FA9F-47A0-A936-DE1FF8C98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Puhtaat 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C0E809-0F0D-4D48-B178-13917212A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Rakenne</a:t>
            </a:r>
          </a:p>
          <a:p>
            <a:pPr lvl="1"/>
            <a:r>
              <a:rPr lang="fi-FI" dirty="0"/>
              <a:t>Atomit voivat olla hyvin järjestäytyneitä</a:t>
            </a:r>
          </a:p>
          <a:p>
            <a:pPr lvl="1"/>
            <a:r>
              <a:rPr lang="fi-FI" dirty="0"/>
              <a:t>Tällöin aineella on hyvin määritelty sulamis- ja kiehumispiste</a:t>
            </a:r>
          </a:p>
          <a:p>
            <a:pPr lvl="1"/>
            <a:r>
              <a:rPr lang="fi-FI" dirty="0"/>
              <a:t>Tällaisen aineen rakennetta sanotaan hilaksi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Toisaalta rakenneyksiköiden väliset sidokset voivat olla keskenään eri vahvuisia</a:t>
            </a:r>
          </a:p>
          <a:p>
            <a:pPr lvl="1"/>
            <a:r>
              <a:rPr lang="fi-FI" dirty="0"/>
              <a:t>Tällöin aineella ei ole selkeää sulamispistettä vaan se pehmenee kuumennettaessa vähitellen</a:t>
            </a:r>
          </a:p>
          <a:p>
            <a:pPr lvl="1"/>
            <a:r>
              <a:rPr lang="fi-FI" dirty="0"/>
              <a:t>Tällaista ainetta sanotaan amorfiseksi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4869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998A4F-7263-4DDD-B5E5-B9D670450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Puhtaat aineet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71FE4D-6DB8-4400-A0B0-C986A9F8E4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Joillakin alkuaineilla on lisäksi luonnossa erilaisia esiintymismuotoja eli allotropioita</a:t>
                </a:r>
              </a:p>
              <a:p>
                <a:r>
                  <a:rPr lang="fi-FI" dirty="0"/>
                  <a:t>Hiili: timantti, grafiitti, fullereeni, grafeeni</a:t>
                </a:r>
              </a:p>
              <a:p>
                <a:r>
                  <a:rPr lang="fi-FI" dirty="0"/>
                  <a:t>Happi: otsoni,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fi-FI" dirty="0"/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71FE4D-6DB8-4400-A0B0-C986A9F8E4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8993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98FAA1-7D2A-4F89-A2C6-D665E1EBD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69BF4E-5A28-421B-A01A-39CB8A8DA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Vähintään kahta yhdistettä tai alkuainetta sekoitettu keskenään</a:t>
            </a:r>
          </a:p>
          <a:p>
            <a:r>
              <a:rPr lang="fi-FI" dirty="0"/>
              <a:t>Homogeeniset seokset</a:t>
            </a:r>
          </a:p>
          <a:p>
            <a:r>
              <a:rPr lang="fi-FI" dirty="0"/>
              <a:t>Sisältää vain yhden faasin</a:t>
            </a:r>
          </a:p>
          <a:p>
            <a:r>
              <a:rPr lang="fi-FI" dirty="0"/>
              <a:t>Osasia ei pysty erottamaan toisistaan aistein</a:t>
            </a:r>
          </a:p>
          <a:p>
            <a:r>
              <a:rPr lang="fi-FI" dirty="0"/>
              <a:t>Heterogeeniset seokset</a:t>
            </a:r>
          </a:p>
          <a:p>
            <a:r>
              <a:rPr lang="fi-FI" dirty="0"/>
              <a:t>Sisältää useita faaseja eli ”kerroksia”</a:t>
            </a:r>
          </a:p>
          <a:p>
            <a:r>
              <a:rPr lang="fi-FI" dirty="0"/>
              <a:t>Aistein pystyy erottamaan kerrokset toisistaan</a:t>
            </a:r>
          </a:p>
        </p:txBody>
      </p:sp>
    </p:spTree>
    <p:extLst>
      <p:ext uri="{BB962C8B-B14F-4D97-AF65-F5344CB8AC3E}">
        <p14:creationId xmlns:p14="http://schemas.microsoft.com/office/powerpoint/2010/main" val="2319274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044103-3AEB-4D1D-8FD6-01D63D73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erottaminen toisistaan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966237-D12D-453A-8072-A0891016F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Tapaus 1 hiekka ja vesi</a:t>
            </a:r>
          </a:p>
          <a:p>
            <a:r>
              <a:rPr lang="fi-FI" dirty="0"/>
              <a:t>Suodattamalla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0439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3C5C1F-1D7B-4BA3-9278-A281AEB73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erottaminen toisistaan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DDCC45-ECA2-40DE-8531-FA20DA3D4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Tapaus 2 Ruokasuola ja hiekka</a:t>
            </a:r>
          </a:p>
          <a:p>
            <a:r>
              <a:rPr lang="fi-FI" dirty="0"/>
              <a:t>Liuotetaan suola veteen</a:t>
            </a:r>
          </a:p>
          <a:p>
            <a:r>
              <a:rPr lang="fi-FI" dirty="0"/>
              <a:t>Suodatetaan vesi ja hiekka erilleen</a:t>
            </a:r>
          </a:p>
          <a:p>
            <a:r>
              <a:rPr lang="fi-FI" dirty="0"/>
              <a:t>Haihdutetaan vesi pois</a:t>
            </a:r>
          </a:p>
        </p:txBody>
      </p:sp>
    </p:spTree>
    <p:extLst>
      <p:ext uri="{BB962C8B-B14F-4D97-AF65-F5344CB8AC3E}">
        <p14:creationId xmlns:p14="http://schemas.microsoft.com/office/powerpoint/2010/main" val="1128486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323</Words>
  <Application>Microsoft Office PowerPoint</Application>
  <PresentationFormat>Laajakuva</PresentationFormat>
  <Paragraphs>73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Office-teema</vt:lpstr>
      <vt:lpstr>Puhtaat aineet ja seokset</vt:lpstr>
      <vt:lpstr>Ryhmätyö ryhmät</vt:lpstr>
      <vt:lpstr>Puhtaat aineet</vt:lpstr>
      <vt:lpstr>Puhtaat aineet</vt:lpstr>
      <vt:lpstr>Puhtaat aineet</vt:lpstr>
      <vt:lpstr>Puhtaat aineet</vt:lpstr>
      <vt:lpstr>Seokset</vt:lpstr>
      <vt:lpstr>Aineiden erottaminen toisistaan</vt:lpstr>
      <vt:lpstr>Aineiden erottaminen toisistaan</vt:lpstr>
      <vt:lpstr>Aineiden erottaminen toisistaan</vt:lpstr>
      <vt:lpstr>Aineiden erotus toisistaan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User</dc:creator>
  <cp:lastModifiedBy>Leppänen Riku Joonatan</cp:lastModifiedBy>
  <cp:revision>15</cp:revision>
  <dcterms:created xsi:type="dcterms:W3CDTF">2017-10-03T18:01:15Z</dcterms:created>
  <dcterms:modified xsi:type="dcterms:W3CDTF">2025-02-06T07:43:36Z</dcterms:modified>
</cp:coreProperties>
</file>