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64" d="100"/>
          <a:sy n="64" d="100"/>
        </p:scale>
        <p:origin x="5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A23534-CD93-4A46-8E0D-D457452CE3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EEF1317-7209-4A01-BB84-67362BFB6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D88763D-749F-471E-91FD-EEF3BB25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8F5B381-00C3-469A-A3F6-0816581A1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4D3D57-BABD-4588-A912-DD4B3DB89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8014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9920A8-B014-47FC-823B-32289AB02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B627375-AC79-4FC7-9121-0642306B32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ABEA3F-9D3A-4165-80E0-B1FD6C743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DD67AF-F864-4AF8-BC61-A4483F1B7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B26FAE-0F5A-4EE5-96ED-1C729D35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090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9EEDE73-B11C-4E3F-B345-5890257C9D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0B1C925-AC37-4823-A80A-5C81A46697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466CD1-365E-407C-836E-974C9FF76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4C0456-C92C-436E-AD6A-5E2250F62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1698D2-7A06-4195-BD82-AD08B03A0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69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397873-D635-4292-85C4-27065A2E4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E4FB93-C780-48AB-A2D5-708277B6F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43DF42-FDF6-427B-B60C-05E8F21E8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C8E225-C376-443A-9EC7-817924D01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E6876E-B47C-4CD5-BAF6-1052D6E07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8158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F0AA9F-1B0B-472B-9BE6-8D3E8DB54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CAAA546-499F-4074-B604-5AE54F31A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920267-449F-4539-ABBE-498D046DF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1D8B9B-8ED6-46FC-8DC7-304F4CF5C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6174E77-C903-42B4-91E2-CCAB3CF79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155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4D2180-0854-48CF-A489-737225677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566462-2FC2-4030-9068-6B0FD05E13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39C59B1-47BD-40CC-AD60-CB4FBD9CE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BEC56C4-0477-4FDF-82D8-44F942C8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10.3.2025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32E352D-A77D-4A2E-813B-E26F5C8C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361471-387A-4E18-A39F-73BC3E2E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936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929FC3-7864-40E8-B378-52408FA9D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883CEF-16BE-4E9C-BD09-297236254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79FEC5D-65BD-4919-9141-9F484876A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4F01CFF-50D0-4B33-A81B-D8D9AC218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48E6732-7BDA-4654-8CE4-6F2DE5791D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B38C1CC-4058-4E70-B033-65D30D26B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10.3.2025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3B70C31-4F1C-4615-A963-E24593B31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A970BCF-F5EC-4CC7-8736-8E228DF83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958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B21204-0D5F-40CB-B5E3-F574E34F2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4D0B265-6BFA-4678-B2E6-4F923B09A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10.3.2025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9D68E88-A18E-4D51-A0C7-8453E20A8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D57BD0A-A6A2-4895-9F92-BADBAA794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1777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B5EA8D7-761E-42BE-BB02-4DCE3FB53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10.3.2025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862C583-6847-45D4-9028-A1B1D9427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97F3208-0096-401D-8106-30847ED06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278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03380C-6886-4642-8FAE-2EC68A268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819F91-64B4-465E-91C4-F5BF28C78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768CFF2-80FC-41F8-BEDE-61AA0C1EA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420BED4-9B2F-41CC-8D6F-9148EC42E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10.3.2025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66B9795-ADA9-47D7-B3BC-D14E441B2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A32FB94-8D6D-4200-B4C7-50737E9C1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566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3803AE-7926-4418-90FA-0BBD6BF61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BB95359-FD09-4026-A820-C95A023B0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3D9DE55-C870-4870-8947-46FB90A82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19A658-2830-428D-A669-F452C019A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E2393-3905-47FD-8CEA-783D4A1CFCEA}" type="datetimeFigureOut">
              <a:rPr lang="fi-FI" smtClean="0"/>
              <a:t>10.3.2025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753AD43-B491-4711-A178-C7B77E305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D8CFA40-3482-4FFC-9495-E1BC3FA7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673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3B21DEA-AAC2-465B-8E2C-91822EAA2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BC6777C-9E91-4EBB-8239-99DFA16D6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3AED5E-E5D4-4855-BBCF-E2D903FD9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E2393-3905-47FD-8CEA-783D4A1CFCEA}" type="datetimeFigureOut">
              <a:rPr lang="fi-FI" smtClean="0"/>
              <a:t>10.3.2025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E92AFD-73C6-40FD-AEFD-30E81F9BF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A2B1FD-D61E-4418-8C16-A9F2065A6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3AC19-EBD5-4CAB-B110-4529B6AB44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959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6D67F2-B7E4-4252-8ED0-71120709F2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Atomin rakenne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F6F0E02-8823-4931-9BE6-BC3BF3A5BF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667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BDF3B1-ED71-43C3-83E2-AA105FA87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Atomin rakenne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0F4C9D-6B34-464F-8D8A-69DF6BA6B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Mistä atomit koostuvat?</a:t>
            </a:r>
          </a:p>
          <a:p>
            <a:r>
              <a:rPr lang="fi-FI" dirty="0"/>
              <a:t>Ydin: protonit ja neutronit</a:t>
            </a:r>
          </a:p>
          <a:p>
            <a:r>
              <a:rPr lang="fi-FI" dirty="0"/>
              <a:t>elektronit</a:t>
            </a:r>
          </a:p>
          <a:p>
            <a:endParaRPr lang="fi-FI" dirty="0"/>
          </a:p>
          <a:p>
            <a:r>
              <a:rPr lang="fi-FI" dirty="0"/>
              <a:t>Rakenne peruskoulun mallin mukaan</a:t>
            </a:r>
          </a:p>
          <a:p>
            <a:r>
              <a:rPr lang="fi-FI" dirty="0"/>
              <a:t>Keskellä ydin, ytimen ympärillä elektronikuoret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8634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F0F9AE-5044-44CA-A015-89458C486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Alkuaine ja atomit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930F47-3C4E-4741-B8E1-703A31D07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Saman alkuaineen atomeilla on sama määrä protoneja</a:t>
            </a:r>
          </a:p>
          <a:p>
            <a:r>
              <a:rPr lang="fi-FI" dirty="0"/>
              <a:t>Neutronien määrän vaihtelulla saadaan eri isotooppeja</a:t>
            </a:r>
          </a:p>
          <a:p>
            <a:r>
              <a:rPr lang="fi-FI" dirty="0"/>
              <a:t>Elektronien määrän vaihtelulla saadaan ioneja</a:t>
            </a:r>
          </a:p>
        </p:txBody>
      </p:sp>
    </p:spTree>
    <p:extLst>
      <p:ext uri="{BB962C8B-B14F-4D97-AF65-F5344CB8AC3E}">
        <p14:creationId xmlns:p14="http://schemas.microsoft.com/office/powerpoint/2010/main" val="2913626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A1AD1B-3621-4551-B2BE-21F5469D9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Maol ja isotoopit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1D3969-4A72-4D3D-97F6-95E9DF040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911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8423E4-DE79-42C2-8A3A-D19810CFE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Ulkoelektronien määrä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78351C-D86A-40A2-AF8D-428D550A6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Atomilla voi olla 1-8 ulkoelektronia</a:t>
            </a:r>
          </a:p>
          <a:p>
            <a:r>
              <a:rPr lang="fi-FI" dirty="0"/>
              <a:t>Ulkoelektronien määrä on tärkein yksittäinen tekijä joka ennustaa alkuaineen reagointia</a:t>
            </a:r>
          </a:p>
          <a:p>
            <a:r>
              <a:rPr lang="fi-FI" dirty="0"/>
              <a:t>Esim. jos on 8 niin ei reagoi</a:t>
            </a:r>
          </a:p>
        </p:txBody>
      </p:sp>
    </p:spTree>
    <p:extLst>
      <p:ext uri="{BB962C8B-B14F-4D97-AF65-F5344CB8AC3E}">
        <p14:creationId xmlns:p14="http://schemas.microsoft.com/office/powerpoint/2010/main" val="3297407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5C8E9E-EEA9-430B-8E1A-E1E934DA7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Elektronien virittyminen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FD37B0-4059-4E57-A089-3706E47BE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alkuainetta kuumennetaan tai valaistaan oikealla tavalla, niin elektroni voi väliaikaisesti nousta ylemmälle kuorelle</a:t>
            </a:r>
          </a:p>
          <a:p>
            <a:r>
              <a:rPr lang="fi-FI" dirty="0"/>
              <a:t>Takaisin palatessa elektroni lähettää säteilyä</a:t>
            </a:r>
          </a:p>
          <a:p>
            <a:r>
              <a:rPr lang="fi-FI" dirty="0"/>
              <a:t>Useilla metalleilla tämä on näkyvää valoa. Esim. ilotulitteet</a:t>
            </a:r>
          </a:p>
        </p:txBody>
      </p:sp>
    </p:spTree>
    <p:extLst>
      <p:ext uri="{BB962C8B-B14F-4D97-AF65-F5344CB8AC3E}">
        <p14:creationId xmlns:p14="http://schemas.microsoft.com/office/powerpoint/2010/main" val="452901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EEEF27-DC7D-40B3-BB38-01C4751AD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44FD5F-C1CD-4600-A60B-8FE841198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Kpl 3.1 T: 3.2, 3.3, 3.4, 3.6</a:t>
            </a:r>
          </a:p>
        </p:txBody>
      </p:sp>
    </p:spTree>
    <p:extLst>
      <p:ext uri="{BB962C8B-B14F-4D97-AF65-F5344CB8AC3E}">
        <p14:creationId xmlns:p14="http://schemas.microsoft.com/office/powerpoint/2010/main" val="2787374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117</Words>
  <Application>Microsoft Office PowerPoint</Application>
  <PresentationFormat>Laajakuva</PresentationFormat>
  <Paragraphs>23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Atomin rakenne</vt:lpstr>
      <vt:lpstr>Atomin rakenne</vt:lpstr>
      <vt:lpstr>Alkuaine ja atomit</vt:lpstr>
      <vt:lpstr>Maol ja isotoopit</vt:lpstr>
      <vt:lpstr>Ulkoelektronien määrä</vt:lpstr>
      <vt:lpstr>Elektronien virittyminen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Atomin rakenne</dc:title>
  <dc:creator>Leppänen Riku Joonatan</dc:creator>
  <cp:lastModifiedBy>Leppänen Riku Joonatan</cp:lastModifiedBy>
  <cp:revision>2</cp:revision>
  <dcterms:created xsi:type="dcterms:W3CDTF">2022-02-20T13:17:38Z</dcterms:created>
  <dcterms:modified xsi:type="dcterms:W3CDTF">2025-03-10T12:51:55Z</dcterms:modified>
</cp:coreProperties>
</file>