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3" r:id="rId9"/>
    <p:sldId id="261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3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F5F247-0832-43D4-A480-0EAC1604A8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BDC2AC9-FBC3-4C6E-847C-276B5760F1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CC7DC3B-E993-4632-8CFA-A3F07BA17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82D46-FAA4-4EE3-BFF2-24B739814318}" type="datetimeFigureOut">
              <a:rPr lang="fi-FI" smtClean="0"/>
              <a:t>9.4.2024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7E9AE2F-8379-4FC9-90C1-9337EE155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59D0CDD-3764-41BB-A798-9E6DDD2B0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963C-225D-4455-8839-E627BF5523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2877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98BEDB-99AC-46D9-8D09-CA38DA2D7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27DD3B8-0276-4AE2-944C-9E16346E5C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21709C1-2ADE-4419-9F11-0256ACE88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82D46-FAA4-4EE3-BFF2-24B739814318}" type="datetimeFigureOut">
              <a:rPr lang="fi-FI" smtClean="0"/>
              <a:t>9.4.2024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93D0F9A-802B-4085-B41A-0ED35F869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D0CAD68-8016-4D56-BB66-AC82E24AA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963C-225D-4455-8839-E627BF5523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9633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58FA9478-2054-4769-B08D-8C0D9056B7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017EEBA-783B-4A44-87D8-84B9810A76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D900AC7-DC2D-4D59-8902-84A40E76A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82D46-FAA4-4EE3-BFF2-24B739814318}" type="datetimeFigureOut">
              <a:rPr lang="fi-FI" smtClean="0"/>
              <a:t>9.4.2024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FEB9F0E-030C-416D-91AE-12B26BEB0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9F50517-0D84-4233-8379-7583B91D8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963C-225D-4455-8839-E627BF5523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8541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931E957-013A-4EA4-B993-26B3051BD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3AA562B-F618-468E-9232-CF1BA7FD6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7F6824E-2B8B-48DF-AD8A-DEC54A1BF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82D46-FAA4-4EE3-BFF2-24B739814318}" type="datetimeFigureOut">
              <a:rPr lang="fi-FI" smtClean="0"/>
              <a:t>9.4.2024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AF31C6D-AD5A-42BA-8C74-3A02D83CE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F3D9BD8-55BF-498D-9A96-691293940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963C-225D-4455-8839-E627BF5523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5892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01FB26-DDB1-4B50-9557-E2220053C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5F79D3D-4084-4D1A-8ADC-75BD1CB6F7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85FDA14-8633-4F73-A58F-1FA4A6E75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82D46-FAA4-4EE3-BFF2-24B739814318}" type="datetimeFigureOut">
              <a:rPr lang="fi-FI" smtClean="0"/>
              <a:t>9.4.2024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4CE46E9-DDE4-49FA-8F33-007F54328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45A08C3-7D11-401B-BE6C-19662EDF3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963C-225D-4455-8839-E627BF5523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3308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2608FD-2907-48BA-940F-7DF22F43D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A884C1-AF1F-4E56-B506-E71315656F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96113DD-6321-417C-9C2E-18B129536A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6B88659-A227-45C2-9B1E-2B2A237DB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82D46-FAA4-4EE3-BFF2-24B739814318}" type="datetimeFigureOut">
              <a:rPr lang="fi-FI" smtClean="0"/>
              <a:t>9.4.2024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6ED3955-9D60-444B-885F-B3DE2EF35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91F90EF-D924-4510-A6D0-431BB7EA2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963C-225D-4455-8839-E627BF5523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7074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5BCD02-954B-4120-8B24-36047A91E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DEEBE98-759F-4BBB-8FA7-E287797465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17E44D2-5783-452A-9051-3778034990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1963325C-7025-4A94-8339-7CA263866A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43639EC2-5081-4CFF-BE31-BF77423BEB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88102D09-8FC7-417D-B334-97AF228BA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82D46-FAA4-4EE3-BFF2-24B739814318}" type="datetimeFigureOut">
              <a:rPr lang="fi-FI" smtClean="0"/>
              <a:t>9.4.2024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6F4C0B-B3E8-4A8B-AE3C-73A3FC397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6F6F58FF-585E-4F72-A5AB-866AE5C22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963C-225D-4455-8839-E627BF5523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1190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F0A2F29-57D3-4875-BB4F-45BF16C08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D5905AC-5D79-467C-97E6-4B5FACD16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82D46-FAA4-4EE3-BFF2-24B739814318}" type="datetimeFigureOut">
              <a:rPr lang="fi-FI" smtClean="0"/>
              <a:t>9.4.2024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6CA2F85-00CE-4644-88CF-F048AD00E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AAD74889-66A1-47CD-BB70-2D1D52FC6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963C-225D-4455-8839-E627BF5523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1598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D6ED1A22-8F73-4ABD-9CC7-E82EA980C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82D46-FAA4-4EE3-BFF2-24B739814318}" type="datetimeFigureOut">
              <a:rPr lang="fi-FI" smtClean="0"/>
              <a:t>9.4.2024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DAA7798B-A034-4175-B9FC-17F1BAE8F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E7F5F09F-939D-46C5-8A09-0927567FA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963C-225D-4455-8839-E627BF5523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3423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494D0F9-942F-478E-AC13-E60E5E930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9FEF862-A932-496F-8390-A14D3A3A2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0C305EE-EEBF-41B7-8C67-9E324927BC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F7817F4-6FE1-4F0F-A71A-F6E5CDC45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82D46-FAA4-4EE3-BFF2-24B739814318}" type="datetimeFigureOut">
              <a:rPr lang="fi-FI" smtClean="0"/>
              <a:t>9.4.2024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C08461C-400B-4980-9539-FE6A9BF93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369746C-3D13-4FCB-AE97-06626B329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963C-225D-4455-8839-E627BF5523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0353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E866F6B-07D0-4075-8A61-1B6646815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0EB2BA55-F41C-4420-8AED-160154FAB1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EA41F83-A58F-474C-A5E8-B3429CC9B7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9A5CBCA-AE2A-412A-BECE-1E8FDE31E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82D46-FAA4-4EE3-BFF2-24B739814318}" type="datetimeFigureOut">
              <a:rPr lang="fi-FI" smtClean="0"/>
              <a:t>9.4.2024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B810D2B-2A3E-4F15-A360-6F3FEE8B4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1CEFDB2-3AC4-46BE-8162-07131D6E5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963C-225D-4455-8839-E627BF5523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3546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4C97418E-7FA4-459C-9A04-D26F6EC92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6A814A5-C965-45AC-861F-3102A0666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3138A87-85D8-46B8-852E-A988E95515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82D46-FAA4-4EE3-BFF2-24B739814318}" type="datetimeFigureOut">
              <a:rPr lang="fi-FI" smtClean="0"/>
              <a:t>9.4.2024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129F9B9-1D7F-4C36-A4A5-3EFE3C8AA5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E8C454B-75B1-4F66-8F37-E7F512C7A5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E963C-225D-4455-8839-E627BF5523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6881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18835CB-CF45-45CB-BC75-69C3B758A6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Homogeeninen ja Heterogeeninen tasapainotila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72984CD-8C23-4144-8D84-F065621E11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0128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0234024-51BF-4BCB-8C84-D162C554C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Tilanteita joissa systeemi on tasapainotilassa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FCA6C4F-CB87-4D6E-8D8C-5F2C76397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Suljettu virvoitusjuomapullo</a:t>
            </a:r>
          </a:p>
          <a:p>
            <a:r>
              <a:rPr lang="fi-FI" dirty="0"/>
              <a:t>Veren happamuus</a:t>
            </a:r>
          </a:p>
          <a:p>
            <a:r>
              <a:rPr lang="fi-FI" dirty="0"/>
              <a:t>Kaikki mihin liittyy pH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91537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506928E-445F-4F5A-81D3-15E0A356B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Kemiallinen tasapaino</a:t>
            </a:r>
          </a:p>
        </p:txBody>
      </p:sp>
      <p:pic>
        <p:nvPicPr>
          <p:cNvPr id="4" name="Sisällön paikkamerkki 3">
            <a:extLst>
              <a:ext uri="{FF2B5EF4-FFF2-40B4-BE49-F238E27FC236}">
                <a16:creationId xmlns:a16="http://schemas.microsoft.com/office/drawing/2014/main" id="{A7EC6AFC-0889-482B-ACC5-C0B381E86E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593036" y="694986"/>
            <a:ext cx="14467933" cy="546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403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0FDD696-4C51-4E7F-9884-14F6011B1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8A28E76-412D-4CB8-9600-AE34262B4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Pysähtyykö etenevä reaktio kun tasapaino on saavutettu?</a:t>
            </a:r>
          </a:p>
          <a:p>
            <a:r>
              <a:rPr lang="fi-FI" dirty="0"/>
              <a:t>Tasapainotilassa etenevä ja palautuva reaktio ovat yhtä nopeita.</a:t>
            </a:r>
          </a:p>
          <a:p>
            <a:r>
              <a:rPr lang="fi-FI" dirty="0"/>
              <a:t>Syntyy </a:t>
            </a:r>
            <a:r>
              <a:rPr lang="fi-FI" b="1" dirty="0"/>
              <a:t>dynaaminen tasapainotila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2843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D9D43A-F688-43B2-8415-E436D51DA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Heterogeeninen ja homogeeninen tasapainotila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341DD97-83F5-46F6-8377-34F39A458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Heterogeenisessa tasapainotilassa on kaksi faasia esim. hiilidioksidi ilmassa ja vedessä tai kylläinen suolaliuos</a:t>
            </a:r>
          </a:p>
          <a:p>
            <a:r>
              <a:rPr lang="fi-FI" dirty="0"/>
              <a:t>Homogeenisessa tasapainotilassa on vain yksi faasi esim. ammoniakin valmistusreaktio tai hiilihapon ja hiilidioksidin tasapainoreaktio limupullossa</a:t>
            </a:r>
          </a:p>
        </p:txBody>
      </p:sp>
    </p:spTree>
    <p:extLst>
      <p:ext uri="{BB962C8B-B14F-4D97-AF65-F5344CB8AC3E}">
        <p14:creationId xmlns:p14="http://schemas.microsoft.com/office/powerpoint/2010/main" val="375438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0BDFA4B-C3DC-C06B-4370-0A83B7C43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BB5DAAFF-39BD-855F-A0AD-84817CAC5C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00542" y="-7757959"/>
            <a:ext cx="11663892" cy="13850874"/>
          </a:xfrm>
        </p:spPr>
      </p:pic>
    </p:spTree>
    <p:extLst>
      <p:ext uri="{BB962C8B-B14F-4D97-AF65-F5344CB8AC3E}">
        <p14:creationId xmlns:p14="http://schemas.microsoft.com/office/powerpoint/2010/main" val="1800842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6033688-F42D-470E-A25D-1AC87B9B2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8540186" cy="1600200"/>
          </a:xfrm>
        </p:spPr>
        <p:txBody>
          <a:bodyPr/>
          <a:lstStyle/>
          <a:p>
            <a:r>
              <a:rPr lang="fi-FI" dirty="0"/>
              <a:t>Tasapainovakion lauseke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5C20B510-B210-4838-84B2-BD6B8BDB11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424516"/>
            <a:ext cx="10826186" cy="1988870"/>
          </a:xfrm>
        </p:spPr>
        <p:txBody>
          <a:bodyPr>
            <a:normAutofit/>
          </a:bodyPr>
          <a:lstStyle/>
          <a:p>
            <a:r>
              <a:rPr lang="fi-FI" sz="2400" dirty="0"/>
              <a:t>[A], [B] jne. ovat aineiden tasapainokonsentraatioita</a:t>
            </a:r>
          </a:p>
          <a:p>
            <a:r>
              <a:rPr lang="fi-FI" sz="2400" dirty="0"/>
              <a:t>Tasapainovakion yksikkö vaihtelee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DD7A1CCD-2FD6-4CD5-B9EE-44F74375E3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370" y="2609736"/>
            <a:ext cx="2971172" cy="1597004"/>
          </a:xfrm>
          <a:prstGeom prst="rect">
            <a:avLst/>
          </a:prstGeom>
        </p:spPr>
      </p:pic>
      <p:pic>
        <p:nvPicPr>
          <p:cNvPr id="9" name="Kuva 8">
            <a:extLst>
              <a:ext uri="{FF2B5EF4-FFF2-40B4-BE49-F238E27FC236}">
                <a16:creationId xmlns:a16="http://schemas.microsoft.com/office/drawing/2014/main" id="{B8617CF7-04DF-4570-9D11-8C516A378D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5275" y="1943958"/>
            <a:ext cx="2971172" cy="97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237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241DE59D-41CB-4B1A-BF0C-8CD10EE70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Tasapainovakio ja reaktion nopeus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Sisällön paikkamerkki 7">
                <a:extLst>
                  <a:ext uri="{FF2B5EF4-FFF2-40B4-BE49-F238E27FC236}">
                    <a16:creationId xmlns:a16="http://schemas.microsoft.com/office/drawing/2014/main" id="{2B1F7DAE-D667-4F69-9966-3C9BDA234E3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fi-FI" dirty="0"/>
                  <a:t>Mitä tasapainovakio kertoo reaktion nopeudesta?</a:t>
                </a:r>
              </a:p>
              <a:p>
                <a:r>
                  <a:rPr lang="fi-FI" dirty="0"/>
                  <a:t>Ei yhtään mitään</a:t>
                </a:r>
              </a:p>
              <a:p>
                <a:r>
                  <a:rPr lang="fi-FI" dirty="0"/>
                  <a:t>Mitä tasapainovakion arvosta voidaan päätellä?</a:t>
                </a:r>
              </a:p>
              <a:p>
                <a:r>
                  <a:rPr lang="fi-FI" dirty="0"/>
                  <a:t>Jos </a:t>
                </a:r>
                <a:r>
                  <a:rPr lang="fi-FI" dirty="0" err="1"/>
                  <a:t>k_c</a:t>
                </a:r>
                <a:r>
                  <a:rPr lang="fi-FI" dirty="0"/>
                  <a:t>&lt;&lt;1 niin tasapaino on lähtöaineiden puolella, eli lähtöaineita on enemmän</a:t>
                </a:r>
              </a:p>
              <a:p>
                <a:r>
                  <a:rPr lang="fi-FI" dirty="0"/>
                  <a:t>Jos </a:t>
                </a:r>
                <a:r>
                  <a:rPr lang="fi-FI" dirty="0" err="1"/>
                  <a:t>k_c</a:t>
                </a:r>
                <a:r>
                  <a:rPr lang="fi-FI" dirty="0"/>
                  <a:t>&gt;&gt;1 niin tasapaino on tuotteiden puolella</a:t>
                </a:r>
              </a:p>
              <a:p>
                <a:r>
                  <a:rPr lang="fi-FI" dirty="0"/>
                  <a:t>Etenevän ja palautuvan reaktion tasapainovakion yhteys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fi-FI" b="0" i="1" smtClean="0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fi-FI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fi-FI" dirty="0"/>
              </a:p>
            </p:txBody>
          </p:sp>
        </mc:Choice>
        <mc:Fallback>
          <p:sp>
            <p:nvSpPr>
              <p:cNvPr id="8" name="Sisällön paikkamerkki 7">
                <a:extLst>
                  <a:ext uri="{FF2B5EF4-FFF2-40B4-BE49-F238E27FC236}">
                    <a16:creationId xmlns:a16="http://schemas.microsoft.com/office/drawing/2014/main" id="{2B1F7DAE-D667-4F69-9966-3C9BDA234E3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8564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6964556-8D6A-4519-BFDE-763794DA5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97AD64F-D06A-41A9-ADDD-015BB1B4E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2.1</a:t>
            </a:r>
            <a:r>
              <a:rPr lang="fi-FI"/>
              <a:t>, 2.2, 2.3, 2.4, 2.6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46593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156</Words>
  <Application>Microsoft Office PowerPoint</Application>
  <PresentationFormat>Laajakuva</PresentationFormat>
  <Paragraphs>25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Office-teema</vt:lpstr>
      <vt:lpstr>Homogeeninen ja Heterogeeninen tasapainotila</vt:lpstr>
      <vt:lpstr>Tilanteita joissa systeemi on tasapainotilassa</vt:lpstr>
      <vt:lpstr>Kemiallinen tasapaino</vt:lpstr>
      <vt:lpstr>PowerPoint-esitys</vt:lpstr>
      <vt:lpstr>Heterogeeninen ja homogeeninen tasapainotila</vt:lpstr>
      <vt:lpstr>PowerPoint-esitys</vt:lpstr>
      <vt:lpstr>Tasapainovakion lauseke</vt:lpstr>
      <vt:lpstr>Tasapainovakio ja reaktion nopeus</vt:lpstr>
      <vt:lpstr>tehtäviä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Homogeeninen ja Heterogeeninen tasapinotila</dc:title>
  <dc:creator>Leppänen Riku Joonatan</dc:creator>
  <cp:lastModifiedBy>Leppänen Riku Joonatan</cp:lastModifiedBy>
  <cp:revision>5</cp:revision>
  <dcterms:created xsi:type="dcterms:W3CDTF">2021-08-16T13:48:03Z</dcterms:created>
  <dcterms:modified xsi:type="dcterms:W3CDTF">2024-04-09T08:32:04Z</dcterms:modified>
</cp:coreProperties>
</file>