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60EE58-5C96-724C-E90F-62B53BD9F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B568EDA-AA87-FB8F-ED42-68B0BEA2F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EE79A1-F569-E09C-C4E0-6126A451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524B21-8DE4-0B9B-DF1F-0E40D084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5924BA-8FCA-90CB-BE04-C40D5C55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06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0924C8-217B-7A04-631C-C4DC39FB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C0D19A5-551F-DB4C-E4D1-663D0E4CC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CEC139-F68D-3467-3BF6-D063704EA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DE37C4-363D-1634-3957-1B259849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BA37C0-CBFE-B0C8-1054-B4530E44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1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F4FB24A-B1D9-E05F-4D8B-4E1C5F14F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6B9965C-D0AE-8766-386F-93E05A275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67FFB-F8C1-E0C5-33FD-B86D1DFE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D1551A-61DA-93C3-60E5-3B657BF8E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DD323E-F9C1-16A5-37DB-37E115DA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686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470218-990E-F3D5-E89B-F32A686C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E8681E-CA0D-37F0-AD5B-6AC711169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070301-C1B9-B0FC-8956-33A57607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E08CFA-7EC5-05EC-CBCC-AB06D5E3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010CC0-E030-817E-1907-D138BEFE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0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995ADA-3B63-2BC4-0F9F-3A0B2B85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DBA1B4-BBB1-CBFD-07DC-D84F5D4E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472A13-F8F6-5775-4338-28AD5F8A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CA13AB-2452-535A-336C-2936DC56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FEEAE7-F0A5-F5B4-F179-DB3381DD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19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E9F6BE-27CB-C541-8506-B4BF1E0C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13C93F-56B2-F2D5-6FBB-3EF2574F6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D709D7-D91C-43B7-A131-2AEDCFE78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BB024E-6B7C-F5E5-A03F-C5D7EE9D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27A8219-1429-775F-BBDB-D7E888D0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79C4A1D-6F65-1EB0-B706-C24246E9F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974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E6C30B-5EAA-F9C7-5ECB-F7D39B7D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AAA7BD-7923-2B1E-3ED2-AF395BF8E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782047-C755-4593-8F1F-FDBE2EC83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896F81F-41B7-EB69-D717-FFAB02ADF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B6C7F98-B59A-BBD4-F607-3953091D6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87918DD-F1AB-6681-91FA-0A0A569C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EDB5C39-706B-B9A7-4B4B-3EB1835C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112EE4B-8BF9-BE10-FD92-FB487EBD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85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8E7794-4B4E-0E56-72DA-63014D92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7C85649-D713-AB95-A05D-DE183B1A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ED2B376-5BE5-BDE9-F39C-A4E019F0D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1B0FE8-9FF4-D340-6062-59A1BD51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494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8CAB9BE-BB97-DF4D-C957-E0008FAF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B746545-583B-2D02-2A1B-AC5EEB19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6CFCA0F-2FAF-C930-41D3-0A03095B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318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39EBF8-67E2-DE22-02BD-F3B4FDA63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0F814F-A9A5-D247-1C8F-66905A21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E207F9-B48F-FF03-476C-81E9488F4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4CB5A7E-3581-65E0-571E-63F56A9D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147A74-D675-1E96-1A75-86CF4704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25F08C-4998-FA6E-6378-BD35FFCE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15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66AC2F-961B-C9A6-6F3F-4A3D7D0B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AA5D1D9-2413-5818-6738-3EB0348E0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103A5A-FA7E-A1EC-A003-3D7C04EAE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9295A1-AE3C-28A0-33FC-86ABE0F26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4B74D2-CD39-8D33-4C39-5EE80F6B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A53BB70-BC24-9BD7-CD4A-94B76957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07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54D3FAD-1951-9E73-4E70-EAF05F3B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F811E1-EAC3-CC23-1109-D68422403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B7B629-5EE0-6126-3E7C-65C4FE935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6911-DD1F-41B8-B3C8-46E4F7C1E558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5DBD7E-ADF4-5EA7-C420-F8A6CE4E8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42F1DF-39E5-C8A3-5B7C-D43578150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1ABB-CEB2-44F0-A6B3-DC5592A652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2B8505-F77B-C676-CF21-54A0C9A20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Moniarvoiset hapot ja emäkset, oksidit ja orgaaniset yhdisteet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33B836-C455-285D-2532-535A8154C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50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7140B9-4484-8E54-885F-C81F1872A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moniarvoiset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07F3BB11-36C3-5CFC-7305-93CE47BBDF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Esim. Rikkihappo 0,100 M liuos</a:t>
                </a:r>
              </a:p>
              <a:p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  <a:p>
                <a:r>
                  <a:rPr lang="fi-FI" dirty="0"/>
                  <a:t>Vastinhapon ja emäksen happo/emäsvakiot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07F3BB11-36C3-5CFC-7305-93CE47BBDF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1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F4A7F2-241D-2A46-70F4-A0B0F140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Orgaaniset yhdisteet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F6379F-C410-6C0F-1123-6BD2750BD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Happoja: karboksyylihapot ja fenolit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Emäksiä: amiinit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815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2E705-9E9C-16A9-CECA-F1858DD1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Orgaaniset yhdisteet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4EB94A-BD61-CFB7-10BA-45CEC7C6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Orgaanisia yhdisteitä jotka voivat toimia emäksinä:</a:t>
            </a:r>
          </a:p>
          <a:p>
            <a:r>
              <a:rPr lang="fi-FI" dirty="0"/>
              <a:t>Hydroksi-, eetteri- ja </a:t>
            </a:r>
            <a:r>
              <a:rPr lang="fi-FI" dirty="0" err="1"/>
              <a:t>karbonyyliryhmät</a:t>
            </a:r>
            <a:endParaRPr lang="fi-FI" dirty="0"/>
          </a:p>
          <a:p>
            <a:endParaRPr lang="fi-FI" dirty="0"/>
          </a:p>
          <a:p>
            <a:r>
              <a:rPr lang="fi-FI" dirty="0"/>
              <a:t>Orgaanisia yhdisteitä, jotka voivat toimia happoina:</a:t>
            </a:r>
          </a:p>
          <a:p>
            <a:r>
              <a:rPr lang="fi-FI" dirty="0"/>
              <a:t>Alkoholit</a:t>
            </a:r>
          </a:p>
          <a:p>
            <a:endParaRPr lang="fi-FI" dirty="0"/>
          </a:p>
          <a:p>
            <a:r>
              <a:rPr lang="fi-FI" dirty="0"/>
              <a:t>Ovat vettä heikompia happoja/emäksiä</a:t>
            </a:r>
          </a:p>
        </p:txBody>
      </p:sp>
    </p:spTree>
    <p:extLst>
      <p:ext uri="{BB962C8B-B14F-4D97-AF65-F5344CB8AC3E}">
        <p14:creationId xmlns:p14="http://schemas.microsoft.com/office/powerpoint/2010/main" val="219922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BE02C4-B853-C7B3-1639-7EE1FB30F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Oksidien happo-emäsluonne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BEE5EB-D8FE-FCB3-C2AC-0D40E7C13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epämetallioksidit</a:t>
            </a:r>
          </a:p>
          <a:p>
            <a:r>
              <a:rPr lang="fi-FI" dirty="0"/>
              <a:t>Muodostavat happamia vesiliuoksia, hiilidioksidi -&gt; hiilihappo</a:t>
            </a:r>
          </a:p>
          <a:p>
            <a:r>
              <a:rPr lang="fi-FI" dirty="0"/>
              <a:t>Metallioksidit:</a:t>
            </a:r>
          </a:p>
          <a:p>
            <a:r>
              <a:rPr lang="fi-FI" dirty="0"/>
              <a:t>Emäksinen vesiliuos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752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D23F00-EC66-F181-630A-B425D576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Amfoteeriset</a:t>
            </a:r>
            <a:r>
              <a:rPr lang="fi-FI" dirty="0"/>
              <a:t> oksidit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2127A717-3885-8FBC-1CFB-6474E4C9D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839" y="1777499"/>
            <a:ext cx="6025583" cy="4351338"/>
          </a:xfrm>
        </p:spPr>
      </p:pic>
    </p:spTree>
    <p:extLst>
      <p:ext uri="{BB962C8B-B14F-4D97-AF65-F5344CB8AC3E}">
        <p14:creationId xmlns:p14="http://schemas.microsoft.com/office/powerpoint/2010/main" val="386578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4201FF-E5A7-D127-0AD0-8F913E8C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Vaikutus luontoon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C25F55-FD3A-A9C5-7A3A-BA44B1D8B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Epämetallioksidit happamoittavat maaperää (happosateet)</a:t>
            </a:r>
          </a:p>
          <a:p>
            <a:r>
              <a:rPr lang="fi-FI" dirty="0"/>
              <a:t>Typpilannoitteet, polttoprosessit, liikenne</a:t>
            </a:r>
          </a:p>
          <a:p>
            <a:r>
              <a:rPr lang="fi-FI" dirty="0"/>
              <a:t>Rikkipäästöt pienennettiin poistamalla rikki polttoaineesta</a:t>
            </a:r>
          </a:p>
          <a:p>
            <a:r>
              <a:rPr lang="fi-FI" dirty="0"/>
              <a:t>Typpipäästöt pienennettiin katalysaattoreilla</a:t>
            </a:r>
          </a:p>
        </p:txBody>
      </p:sp>
    </p:spTree>
    <p:extLst>
      <p:ext uri="{BB962C8B-B14F-4D97-AF65-F5344CB8AC3E}">
        <p14:creationId xmlns:p14="http://schemas.microsoft.com/office/powerpoint/2010/main" val="7185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90379-172C-5DAC-DBD5-B25AE6C7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AFEB6B-C5F2-E98A-9561-3CF68F1CB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Tehtäviä: 3.29, 3.44, </a:t>
            </a:r>
            <a:r>
              <a:rPr lang="fi-FI" dirty="0"/>
              <a:t>3.45</a:t>
            </a:r>
            <a:r>
              <a:rPr lang="fi-FI"/>
              <a:t>, 3.46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083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112</Words>
  <Application>Microsoft Office PowerPoint</Application>
  <PresentationFormat>Laajakuva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Moniarvoiset hapot ja emäkset, oksidit ja orgaaniset yhdisteet</vt:lpstr>
      <vt:lpstr>moniarvoiset</vt:lpstr>
      <vt:lpstr>Orgaaniset yhdisteet</vt:lpstr>
      <vt:lpstr>Orgaaniset yhdisteet</vt:lpstr>
      <vt:lpstr>Oksidien happo-emäsluonne</vt:lpstr>
      <vt:lpstr>Amfoteeriset oksidit</vt:lpstr>
      <vt:lpstr>Vaikutus luontoon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Moniarvoiset hapot ja emäkset, oksidit ja orgaaniset yhdisteet</dc:title>
  <dc:creator>Leppänen Riku Joonatan</dc:creator>
  <cp:lastModifiedBy>Leppänen Riku Joonatan</cp:lastModifiedBy>
  <cp:revision>2</cp:revision>
  <dcterms:created xsi:type="dcterms:W3CDTF">2023-05-08T06:19:57Z</dcterms:created>
  <dcterms:modified xsi:type="dcterms:W3CDTF">2024-04-30T08:33:52Z</dcterms:modified>
</cp:coreProperties>
</file>