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A4A835-8740-E59C-FB3D-7DD17B2FF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BFCADC-2FC4-EEBB-0F74-8B3A50CB6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AB17823-BB20-C3E5-6B8F-F461A9B8A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6113-B2A3-47A4-AF29-0825E4DF8352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1F5ED8-5DA7-B5E5-C7AF-166CDCE9C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5C05B6-157C-AFB3-D51D-982763464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18F3-7125-455D-BBD6-81E783A09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726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1403A8-53D6-9DAE-6AAE-625CF2D62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636A3AD-4684-A480-7707-619EB71B6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6DB46FB-006B-C5C0-5993-E2112B3B8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6113-B2A3-47A4-AF29-0825E4DF8352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161612F-9B81-6C37-51A1-281FDF359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4E96C57-ACBF-36ED-D50C-FE212F4D2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18F3-7125-455D-BBD6-81E783A09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712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2F6CAA7-3EAE-4103-D087-9A325543AE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3653493-1C17-367F-0326-585501ED8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FB60823-E591-F50E-7E32-5EE6444C8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6113-B2A3-47A4-AF29-0825E4DF8352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B2E9CF-4BDC-DDFE-DF29-AD6122669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B82D49-A345-5622-9F40-28F38FD42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18F3-7125-455D-BBD6-81E783A09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334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A93F09-E8BF-34E8-8F07-3FDE77A63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120ED3-B51E-E3B6-FCFB-8D8EEC1C9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B30FF04-6898-A439-EA9B-9BDA91A50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6113-B2A3-47A4-AF29-0825E4DF8352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9D5B6C9-D33C-8BD5-6D26-BE6871849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D53D137-AC9D-1314-73C2-D1413EC4E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18F3-7125-455D-BBD6-81E783A09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115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28488F-01A4-3ECD-7017-54DA8BEEE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C781F7D-6BD0-E5FD-4BE6-EFACD6CFC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5A7E3BE-29EF-AE56-B94C-0E69414B8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6113-B2A3-47A4-AF29-0825E4DF8352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1CB440E-CCD8-0B6C-769E-0EFFDF391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30C501-6900-DE6A-DAF5-ABBBEF69A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18F3-7125-455D-BBD6-81E783A09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7303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FF8B5B-3E05-E46D-700D-C968D685B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B7D6B7-2FF1-3ED8-A1B1-D34E261B34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1B9EDE2-C51A-5A27-9448-8F161F51C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F562874-B984-177F-60D6-C5F06F18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6113-B2A3-47A4-AF29-0825E4DF8352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F447E75-E5A7-0218-AD1B-6F62AFA84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5B62598-4CAC-3267-6352-053AC01B4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18F3-7125-455D-BBD6-81E783A09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368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2D82C4-C0C6-3587-6429-965B63EF2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9A39314-65D4-1A6B-B442-E8ED5C622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BE99569-802C-9FBA-5BFA-6618FB319E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64CFD27-C53F-E259-7F3D-B632C27D80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7A63B70-F759-7AB0-6C37-FBF0E35DF6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E1FFDF9-8183-CF15-A568-6B5AB3D21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6113-B2A3-47A4-AF29-0825E4DF8352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E9E1DAA-D6C9-9F80-F07B-F45737FB8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2B23A41-9339-4361-EE57-9D4EEAB2F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18F3-7125-455D-BBD6-81E783A09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597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6E65F6-DE7A-7B96-0F25-9A9175C57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79CB508-C296-D496-A1D0-819743020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6113-B2A3-47A4-AF29-0825E4DF8352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FE7A3D1-8987-96EA-723C-511306632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0DB4FB0-EA40-02F5-E5FA-57738B69D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18F3-7125-455D-BBD6-81E783A09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88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8BCAFC2-71F4-5A4A-D631-EAFA68A8E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6113-B2A3-47A4-AF29-0825E4DF8352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57271E3-36E0-F8EE-0084-5FCFDA7DB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4E091D8-12B6-5328-6739-639D4C8A3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18F3-7125-455D-BBD6-81E783A09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94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D7EFF4-2A68-0F43-AFA2-71E44823E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7749D0-AC9F-FF16-A359-64469E44C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46389CE-464E-B48A-7281-B5F4CA5ECC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41F866F-97C5-9DE9-D23C-91D60045F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6113-B2A3-47A4-AF29-0825E4DF8352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23FA1A3-768C-4DEA-868E-2183CDE56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FD30D2-BB1C-F8D8-EAE2-9687FB7C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18F3-7125-455D-BBD6-81E783A09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81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FDD3B6-486E-7E74-2FE3-5D5CE5A4C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8F790EA-2A52-5A8E-8693-9309989110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D8BA94E-25BA-94F6-CAA6-4A9F847D5B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A1C6906-49F8-8F77-DD4B-B6A903A6E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6113-B2A3-47A4-AF29-0825E4DF8352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909B1E4-9997-3AB0-AF92-525B01A65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020C3D-126C-7F10-CEBE-E3CB7A55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318F3-7125-455D-BBD6-81E783A09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957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4D55C9-A7FF-27C8-840A-FD7EA30F2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D36B816-E929-5E96-9FEF-0FCD9D6F5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2BB7F4-8981-19F1-D8C6-1C217D99B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56113-B2A3-47A4-AF29-0825E4DF8352}" type="datetimeFigureOut">
              <a:rPr lang="fi-FI" smtClean="0"/>
              <a:t>4.9.2023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930E08-4DF6-62BD-213A-ADA72288F9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1F4C5F9-FD86-5D2F-5298-507B37ABEB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318F3-7125-455D-BBD6-81E783A0985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462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53AF17-CB36-07F3-DF4A-A63C4BA3E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Minitesti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DB17D3-9110-6C8F-1120-C7F9090C6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Piirrä seuraavien</a:t>
            </a:r>
            <a:br>
              <a:rPr lang="fi-FI" dirty="0"/>
            </a:br>
            <a:r>
              <a:rPr lang="fi-FI" dirty="0"/>
              <a:t>reaktioiden tuotteet ja</a:t>
            </a:r>
            <a:br>
              <a:rPr lang="fi-FI" dirty="0"/>
            </a:br>
            <a:r>
              <a:rPr lang="fi-FI" dirty="0"/>
              <a:t>luokkitele reaktiot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7BCE7A26-8E35-2CEB-4729-E9BC11E2F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-100339"/>
            <a:ext cx="7613019" cy="640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4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2E9653-4E5A-D8C5-757F-AA6793D13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D705D0-6E9E-530C-09CE-BEC5789AF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6B3C40DA-0D95-33FA-4922-FBB690AB4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816" y="365125"/>
            <a:ext cx="7392432" cy="5658640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89428338-AB93-9708-9F9F-8B2EC0A4C6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258" y="1825625"/>
            <a:ext cx="8268854" cy="184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114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3F7CE9-E7EF-D68B-DAD9-5A7B813A20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Polymeerit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A46A8BB-088A-4F9D-EA94-6EC3A2E886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147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AF3970-EB67-A699-FE88-5D80A5685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8BA9F7-219B-550D-6180-017CB3610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Ennakkotietoa</a:t>
            </a:r>
          </a:p>
          <a:p>
            <a:r>
              <a:rPr lang="fi-FI" dirty="0"/>
              <a:t>Muovit</a:t>
            </a:r>
          </a:p>
          <a:p>
            <a:r>
              <a:rPr lang="fi-FI" dirty="0"/>
              <a:t>Polyeteeni</a:t>
            </a:r>
          </a:p>
          <a:p>
            <a:r>
              <a:rPr lang="fi-FI" dirty="0"/>
              <a:t>Polyesteri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485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1811BD-BE74-77D3-DEB0-2BA146DC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Polyadditio</a:t>
            </a:r>
            <a:r>
              <a:rPr lang="fi-FI" dirty="0"/>
              <a:t> reaktio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AFFBFF-4676-56BF-651E-7FEA684D2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Esim. polyeteeni</a:t>
            </a:r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BCDEA5E8-63D8-A079-A149-388049853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78" y="2720626"/>
            <a:ext cx="6001588" cy="174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007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B38C88-C339-8B28-5EC7-EECB19304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Polykondensaatio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5CF220-66E0-D042-0A85-C509A190B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Bentseeni-1,4-dikarboksyylihapon ja etaani-1,2-diolin reaktio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7B3FEADC-AFA1-27EA-36D1-4C266D0C7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93752"/>
            <a:ext cx="12192000" cy="267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372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263FDB-9872-8A3A-1924-7EF965663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Polykondensaatio</a:t>
            </a:r>
            <a:r>
              <a:rPr lang="fi-FI" dirty="0"/>
              <a:t> esimerkkejä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575E3B-1B1E-348D-EB19-6ACC67D14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Polyparafenyylitereftaaliamidi</a:t>
            </a:r>
            <a:r>
              <a:rPr lang="fi-FI" dirty="0"/>
              <a:t> </a:t>
            </a:r>
            <a:r>
              <a:rPr lang="fi-FI" dirty="0" err="1"/>
              <a:t>aka</a:t>
            </a:r>
            <a:r>
              <a:rPr lang="fi-FI" dirty="0"/>
              <a:t> </a:t>
            </a:r>
            <a:r>
              <a:rPr lang="fi-FI" dirty="0" err="1"/>
              <a:t>Kevlar</a:t>
            </a:r>
            <a:endParaRPr lang="fi-FI" dirty="0"/>
          </a:p>
          <a:p>
            <a:r>
              <a:rPr lang="fi-FI" dirty="0"/>
              <a:t>PET eli </a:t>
            </a:r>
            <a:r>
              <a:rPr lang="fi-FI" dirty="0" err="1"/>
              <a:t>polyeteeniterefralaatti</a:t>
            </a:r>
            <a:r>
              <a:rPr lang="fi-FI" dirty="0"/>
              <a:t>, virvoitusjuomapullot ja uunivuoat</a:t>
            </a:r>
          </a:p>
          <a:p>
            <a:r>
              <a:rPr lang="fi-FI" dirty="0"/>
              <a:t>polyesteri</a:t>
            </a:r>
          </a:p>
        </p:txBody>
      </p:sp>
    </p:spTree>
    <p:extLst>
      <p:ext uri="{BB962C8B-B14F-4D97-AF65-F5344CB8AC3E}">
        <p14:creationId xmlns:p14="http://schemas.microsoft.com/office/powerpoint/2010/main" val="2822850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C4104E-28B5-6D82-CAE5-E49C5150F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Polymeerit yleisesti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A44CED-3E78-9C2C-6E50-7D1E4A19C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Polymeerissä on monta samanlaista rakenneosaa eli </a:t>
            </a:r>
            <a:r>
              <a:rPr lang="fi-FI" dirty="0" err="1"/>
              <a:t>monomeeria</a:t>
            </a:r>
            <a:endParaRPr lang="fi-FI" dirty="0"/>
          </a:p>
          <a:p>
            <a:r>
              <a:rPr lang="fi-FI" dirty="0"/>
              <a:t>Polymeerin ominaisuuksiin vaikuttaa sen ketjun pituus ja haaroittuminen</a:t>
            </a:r>
          </a:p>
          <a:p>
            <a:r>
              <a:rPr lang="fi-FI" dirty="0"/>
              <a:t>Polymeerit ovat amorfista ainetta</a:t>
            </a:r>
          </a:p>
          <a:p>
            <a:r>
              <a:rPr lang="fi-FI" dirty="0" err="1"/>
              <a:t>Esim</a:t>
            </a:r>
            <a:r>
              <a:rPr lang="fi-FI" dirty="0"/>
              <a:t> PE-</a:t>
            </a:r>
            <a:r>
              <a:rPr lang="fi-FI" dirty="0" err="1"/>
              <a:t>Ld</a:t>
            </a:r>
            <a:r>
              <a:rPr lang="fi-FI" dirty="0"/>
              <a:t> ja PE-HD</a:t>
            </a:r>
          </a:p>
        </p:txBody>
      </p:sp>
    </p:spTree>
    <p:extLst>
      <p:ext uri="{BB962C8B-B14F-4D97-AF65-F5344CB8AC3E}">
        <p14:creationId xmlns:p14="http://schemas.microsoft.com/office/powerpoint/2010/main" val="4051333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2A45B8-7392-0877-9F7B-674B85329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E7DB9D-FE02-CCA4-6809-98162E14F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4.1, 4.2, 4.3, 4.5, 4.7</a:t>
            </a:r>
          </a:p>
        </p:txBody>
      </p:sp>
    </p:spTree>
    <p:extLst>
      <p:ext uri="{BB962C8B-B14F-4D97-AF65-F5344CB8AC3E}">
        <p14:creationId xmlns:p14="http://schemas.microsoft.com/office/powerpoint/2010/main" val="278105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73</Words>
  <Application>Microsoft Office PowerPoint</Application>
  <PresentationFormat>Laajakuva</PresentationFormat>
  <Paragraphs>22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Minitesti</vt:lpstr>
      <vt:lpstr>PowerPoint-esitys</vt:lpstr>
      <vt:lpstr>Polymeerit</vt:lpstr>
      <vt:lpstr>PowerPoint-esitys</vt:lpstr>
      <vt:lpstr>Polyadditio reaktio</vt:lpstr>
      <vt:lpstr>Polykondensaatio</vt:lpstr>
      <vt:lpstr>Polykondensaatio esimerkkejä</vt:lpstr>
      <vt:lpstr>Polymeerit yleisesti</vt:lpstr>
      <vt:lpstr>tehtäviä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Polymeerit</dc:title>
  <dc:creator>Leppänen Riku Joonatan</dc:creator>
  <cp:lastModifiedBy>Leppänen Riku Joonatan</cp:lastModifiedBy>
  <cp:revision>3</cp:revision>
  <dcterms:created xsi:type="dcterms:W3CDTF">2022-08-30T17:35:24Z</dcterms:created>
  <dcterms:modified xsi:type="dcterms:W3CDTF">2023-09-04T07:05:17Z</dcterms:modified>
</cp:coreProperties>
</file>