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0770C4-FA63-AD32-27C0-105306722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DE2D03-0FF2-F686-85DC-A126391E9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AC2409-F3A0-567E-9AF0-ACD946AF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22AB75-AEBD-26E8-B9A3-BB4BD48E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F8AFF7-DE3E-032C-10EA-77215279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118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C6EE41-B0E8-DD4C-B305-BF357E65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E3FAE00-0124-EBD3-7244-B666C847E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6557A0-8C1F-46BA-A12A-EE4867B2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45CF5B-F373-9912-BB51-8EEF6EC7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02042C-79CC-E2A7-714F-AB750E8B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63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1C71CEA-7289-E089-DDA3-FBA3D1658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C3968C6-DDCF-656D-BCBE-859929EBD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EC6536-E5D5-FA5B-B0A1-D4AEA02A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6479C2-15F2-3B83-EC23-861BB63B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5C7BBF-14DC-411B-73D0-BE5517CE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82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C772E3-7367-2C61-8A8F-64E42BC5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E37E98-3314-E062-088F-3004B1EB9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B45FA8-9323-E690-F06D-B929CBE0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7EEE6E-27BD-E780-F411-4DC02BFF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1B4088-3BBB-F19C-C7EF-FC10B4D9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7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6C424-0CB4-E36B-D9F7-A35835F3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0DBE20-D715-E18D-740F-17528E0EE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E0CF1B-12D5-3580-BA10-0C76BBB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5F8A96-3B57-FE06-5C56-ACFDF41B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5F18FAA-9B9B-0970-EE6D-66B8ED61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230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1DBC82-F3AC-35AB-B11D-C6954D54C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DFCD0B-F1DF-95B1-B7B1-CF37C620C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59AD8C0-D609-2F87-307C-3E18844F6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10FE1B6-44DA-1471-E1AB-BCA630D1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6256164-D516-DCB0-3632-34F671DD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82F0AB-AC5B-DAF7-F138-95C66AB6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304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C2B98C-6D2B-1C5B-A7B1-CAE02A70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CA2FDA-2974-DCFF-42EC-89510D395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0838C0A-DBAF-BC61-04BF-52C69C0B5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A49D65B-8052-9BDE-15F9-5172C8EBD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310B9F9-3092-59FD-B9AD-E1E5F0913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7EE6E4A-9867-CDFC-71E6-FB175AF7F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C2C4C92-2571-29AC-7CD8-DB959B06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5D79F46-52D1-036D-6021-827C32F0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20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2816F0-A0A8-425A-661F-DA7BA244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549404-1A35-2DA8-D95D-D5B4C14D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02C08FA-CA13-DA30-E685-7ABEBDA9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3D8276F-5EC2-FF6D-35E0-FC94CA74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21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FF3A80A-5613-F65B-AD93-9050BC22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21F13C4-A845-5D24-ED83-B1C77F8B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F1658AD-4A7B-ABFB-B6DE-EC17B358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79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2AD6D5-FBD9-0438-E702-C2CAAB61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4018BD-756C-E121-237E-12C6F742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C292E3-9619-9B9B-7A87-6888FE137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B326EE4-B724-E743-328A-1D68918B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26D682-9B18-BAD8-5F51-36302B35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795F1A-1DBB-FA31-A515-60444332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124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B8980D-8583-8841-F7DD-D4D3669D3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68082E3-C65B-DC39-C31E-E6752A4B0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FD3CFB4-9C51-8184-CFDC-F63A149DA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BF8221-8241-DE92-2219-24BC0558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71382D-698A-83AC-BA5C-1A4153EC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BD27D1-CA97-CBB2-832D-2FF17645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031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CB9084-342E-4076-8A3C-8266B67F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532945-3BAA-1EB0-892E-9A3AF4A7E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B2F91C-4690-1B54-0D34-3C11366F2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DB4E3-E23B-483A-BE3A-3E7E85FD77D8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A44B79-EE91-E1B3-2FB9-799AF0A09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AA5C91-1A12-1905-F848-88CB566BB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1892-A896-44EF-81B3-EFFEDD62A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060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457A8-4DD5-731A-4D9E-CACF62AAE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Muovit ja tekokuidut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05F20AD-ADA6-0F1B-9541-FD3F3CA4B8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51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0F1DD5-EC80-F78F-ACB7-FB5CDCE8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Muovit?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FB6E7A-CBE3-D9B3-0A97-5423FD86A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Kovat ja pehmeät muovit</a:t>
            </a:r>
          </a:p>
          <a:p>
            <a:r>
              <a:rPr lang="fi-FI" dirty="0"/>
              <a:t>Raaka-aineiden perusteella</a:t>
            </a:r>
          </a:p>
          <a:p>
            <a:r>
              <a:rPr lang="fi-FI" dirty="0"/>
              <a:t>Kerta ja kestomuovit</a:t>
            </a:r>
          </a:p>
          <a:p>
            <a:r>
              <a:rPr lang="fi-FI" dirty="0"/>
              <a:t>Kestomuoveissa on mahdollisimman suora ketju ja ketjujen välillä on dispersiovoimia ja muita heikkoja sidoksia</a:t>
            </a:r>
          </a:p>
          <a:p>
            <a:r>
              <a:rPr lang="fi-FI" dirty="0"/>
              <a:t>Kertamuoveissa muovia pitää koossa kovalenttiset sidokset, Muovi </a:t>
            </a:r>
            <a:r>
              <a:rPr lang="fi-FI" dirty="0" err="1"/>
              <a:t>möntti</a:t>
            </a:r>
            <a:r>
              <a:rPr lang="fi-FI" dirty="0"/>
              <a:t> on siis yksi molekyyli</a:t>
            </a:r>
          </a:p>
          <a:p>
            <a:r>
              <a:rPr lang="fi-FI" dirty="0"/>
              <a:t>Kestomuovin heikot sidokset voidaan kuumentamalla hajottaa (muovi sulaa). Kun muovi jäähtyy sidokset muodostuvat uudelleen</a:t>
            </a:r>
          </a:p>
          <a:p>
            <a:r>
              <a:rPr lang="fi-FI" dirty="0"/>
              <a:t>Kertamuovin kovalenttiset sidokset eivät palaudu</a:t>
            </a:r>
          </a:p>
          <a:p>
            <a:r>
              <a:rPr lang="fi-FI" dirty="0"/>
              <a:t>Kertamuovit ovat yleensä kovempia</a:t>
            </a:r>
          </a:p>
        </p:txBody>
      </p:sp>
    </p:spTree>
    <p:extLst>
      <p:ext uri="{BB962C8B-B14F-4D97-AF65-F5344CB8AC3E}">
        <p14:creationId xmlns:p14="http://schemas.microsoft.com/office/powerpoint/2010/main" val="285819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CCDAA6-FEB3-1E3A-57BB-67ACA5F9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Muovien raaka-aineet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1EFD6C-8C23-EA66-F481-8001AA852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Öljy</a:t>
            </a:r>
          </a:p>
          <a:p>
            <a:r>
              <a:rPr lang="fi-FI" dirty="0"/>
              <a:t>Ongelmia</a:t>
            </a:r>
          </a:p>
          <a:p>
            <a:r>
              <a:rPr lang="fi-FI" dirty="0"/>
              <a:t>Uusiutumattomuus,</a:t>
            </a:r>
          </a:p>
          <a:p>
            <a:r>
              <a:rPr lang="fi-FI" dirty="0"/>
              <a:t>Mikromuovit ja niiden vaikutukset, Hyvin hidas hajoaminen</a:t>
            </a:r>
          </a:p>
          <a:p>
            <a:r>
              <a:rPr lang="fi-FI" dirty="0"/>
              <a:t>Ratkaisut: Kierrätys, keräys, korvaus, pakkaus </a:t>
            </a:r>
            <a:r>
              <a:rPr lang="fi-FI" dirty="0" err="1"/>
              <a:t>suunnitelu</a:t>
            </a:r>
            <a:r>
              <a:rPr lang="fi-FI" dirty="0"/>
              <a:t>, muovinsyöjä bakteerit </a:t>
            </a:r>
          </a:p>
          <a:p>
            <a:r>
              <a:rPr lang="fi-FI" dirty="0"/>
              <a:t>Biopohjaiset muovit</a:t>
            </a:r>
          </a:p>
          <a:p>
            <a:r>
              <a:rPr lang="fi-FI" dirty="0"/>
              <a:t>Ongelmia</a:t>
            </a:r>
          </a:p>
          <a:p>
            <a:r>
              <a:rPr lang="fi-FI" dirty="0"/>
              <a:t>Kestävyys, tuottamishaasteet, olosuhdeherkkyys</a:t>
            </a:r>
          </a:p>
        </p:txBody>
      </p:sp>
    </p:spTree>
    <p:extLst>
      <p:ext uri="{BB962C8B-B14F-4D97-AF65-F5344CB8AC3E}">
        <p14:creationId xmlns:p14="http://schemas.microsoft.com/office/powerpoint/2010/main" val="161979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A95509-63C3-6881-EA0B-7E506453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Muovien ominaisuuksia ja käyttökohteita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7EC45A-94F4-74A7-7334-2AD571607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Laaja käyttöalue ja muokattavuus</a:t>
            </a:r>
          </a:p>
          <a:p>
            <a:r>
              <a:rPr lang="fi-FI" dirty="0"/>
              <a:t>Keveys</a:t>
            </a:r>
          </a:p>
          <a:p>
            <a:r>
              <a:rPr lang="fi-FI" dirty="0"/>
              <a:t>Hinta</a:t>
            </a:r>
          </a:p>
          <a:p>
            <a:r>
              <a:rPr lang="fi-FI" dirty="0"/>
              <a:t>Kosteuden eristys</a:t>
            </a:r>
          </a:p>
          <a:p>
            <a:r>
              <a:rPr lang="fi-FI" dirty="0"/>
              <a:t>Steriiliys</a:t>
            </a:r>
          </a:p>
          <a:p>
            <a:r>
              <a:rPr lang="fi-FI" dirty="0"/>
              <a:t>Ei johda sähköä</a:t>
            </a:r>
          </a:p>
        </p:txBody>
      </p:sp>
    </p:spTree>
    <p:extLst>
      <p:ext uri="{BB962C8B-B14F-4D97-AF65-F5344CB8AC3E}">
        <p14:creationId xmlns:p14="http://schemas.microsoft.com/office/powerpoint/2010/main" val="18093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1DB710-5DB9-70C6-2B6B-E2F302472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9CAF9EFC-D797-94DA-B23F-C3A032CAC7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6675" y="-2931796"/>
            <a:ext cx="10810875" cy="10311171"/>
          </a:xfrm>
        </p:spPr>
      </p:pic>
    </p:spTree>
    <p:extLst>
      <p:ext uri="{BB962C8B-B14F-4D97-AF65-F5344CB8AC3E}">
        <p14:creationId xmlns:p14="http://schemas.microsoft.com/office/powerpoint/2010/main" val="380570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C5BB5F-6791-D29E-F640-500D098C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Polyaktidi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9F1E58-A41B-CA27-B090-D52D45B81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Mistä </a:t>
            </a:r>
            <a:r>
              <a:rPr lang="fi-FI" dirty="0" err="1"/>
              <a:t>monomeereistä</a:t>
            </a:r>
            <a:r>
              <a:rPr lang="fi-FI" dirty="0"/>
              <a:t> </a:t>
            </a:r>
            <a:r>
              <a:rPr lang="fi-FI" dirty="0" err="1"/>
              <a:t>polyaktidia</a:t>
            </a:r>
            <a:r>
              <a:rPr lang="fi-FI" dirty="0"/>
              <a:t> voi valmistaa</a:t>
            </a:r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F3C521F-2A5E-8615-B341-3EF4E1F10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778" y="3212972"/>
            <a:ext cx="2678222" cy="311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2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00A625-A071-7DB9-0C6F-183C1B15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polykaprolaktoni</a:t>
            </a:r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756C008-A484-1785-78B4-44911E79E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292" y="1829498"/>
            <a:ext cx="4429307" cy="2327810"/>
          </a:xfr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CA923A64-405A-35E0-9158-5B0996F4B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3" y="1690688"/>
            <a:ext cx="4629796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7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D01CF4-9058-EE57-AF07-62AD917E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neopreeni</a:t>
            </a:r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2823939-9BA2-8097-92D5-366D39D47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7830" y="1985034"/>
            <a:ext cx="2903670" cy="2947444"/>
          </a:xfr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F188BDCB-9388-1DE9-4212-A85F97CC3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452" y="2128701"/>
            <a:ext cx="2838846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8A943-C457-36B9-8DF6-81B917AC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5631BD-615C-9504-0C09-918F4676F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4.12, 4.13, 4.14</a:t>
            </a:r>
          </a:p>
        </p:txBody>
      </p:sp>
    </p:spTree>
    <p:extLst>
      <p:ext uri="{BB962C8B-B14F-4D97-AF65-F5344CB8AC3E}">
        <p14:creationId xmlns:p14="http://schemas.microsoft.com/office/powerpoint/2010/main" val="139216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130</Words>
  <Application>Microsoft Office PowerPoint</Application>
  <PresentationFormat>Laajakuva</PresentationFormat>
  <Paragraphs>31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Muovit ja tekokuidut</vt:lpstr>
      <vt:lpstr>Muovit?</vt:lpstr>
      <vt:lpstr>Muovien raaka-aineet</vt:lpstr>
      <vt:lpstr>Muovien ominaisuuksia ja käyttökohteita</vt:lpstr>
      <vt:lpstr>PowerPoint-esitys</vt:lpstr>
      <vt:lpstr>Polyaktidi</vt:lpstr>
      <vt:lpstr>polykaprolaktoni</vt:lpstr>
      <vt:lpstr>neopreeni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Muovit ja tekokuidut</dc:title>
  <dc:creator>Leppänen Riku Joonatan</dc:creator>
  <cp:lastModifiedBy>Leppänen Riku Joonatan</cp:lastModifiedBy>
  <cp:revision>2</cp:revision>
  <dcterms:created xsi:type="dcterms:W3CDTF">2022-08-30T17:57:08Z</dcterms:created>
  <dcterms:modified xsi:type="dcterms:W3CDTF">2023-09-08T11:51:06Z</dcterms:modified>
</cp:coreProperties>
</file>