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AD5E3E-3050-4213-9D3E-11F458BA9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16FC2CA-7E0F-470E-92EE-174867036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F45830-981F-4950-BD8B-A36E068D4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AC7B93-C7FA-4523-867E-4EE761869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7CAFBF-00F3-4D6D-8858-A46707781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7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A9F765-AAC2-4A52-A267-6595535D3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40377D9-37DE-4DB0-829B-5E8F31EA8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EA0DBF-568A-4824-9793-00AF55745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7D27672-2FD8-459A-ACC2-4C4ABD89A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7BDD3F2-A432-4F92-98CB-FB6146285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611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B4B863F-ACF2-44B4-87C7-D0695399AA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090B5AB-DCF3-4446-A790-CE676F641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DF22CA-9ACA-4DC3-B2F1-71F6A7115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D2EF334-0E23-4A77-97F7-D8645DF5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10B445-7B12-4770-AF2D-E9791F403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361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55C918-BA52-4FA2-8AA3-F0D4CE8C7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16239A-8970-41C6-BE96-D4A33408B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4F9E1B7-5F1E-46DA-806F-0A6EC514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FE3DAC-76D4-42A2-823D-D85EDAF11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DC9F52-8A0B-4154-AF28-A2DFCCA6F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032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1A8746-0882-41DC-A268-0040C966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7300557-2F8C-4778-B6CF-B65659AE9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2E03C9-3CE8-4101-8D2F-20E876141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E559BC-5B56-4A58-B63A-D2C9B3E65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7C00442-CF1B-4737-8C6B-07B04E8C5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392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EA068A-D97C-4AA2-BD0C-7EFDD1829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DD0F60-0351-4A41-A7C1-AA1AA213D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1F32363-BCC0-48E2-A699-229034862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78977AD-6028-4FC3-B681-40643CDAA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2C13869-D43F-437C-B779-A745E7E1E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0A0DDD8-059F-41C0-AB4B-1704A806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536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6DAF4E-A35C-4A84-BA96-36C8A6F33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DA21588-CF03-473C-9033-B7AB1E200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1DF9169-D404-47DF-B5BA-41E1E1D06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30BAB9C-365D-4095-A235-42D80D1C7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49D1B37-E4A7-43CF-8A4D-B68C7A70E2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7B42B5D-F0CB-4CAE-B540-2F1F58FDB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E32A031-08E8-4CD8-84DE-D3C40C986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C528625-3AE7-4E11-B6F6-6CC573C0A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439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1D34C0-2237-48B0-A4CD-D5400BD60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CA0E4C4-8F98-447E-8AC4-24179116F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9708946-773E-43EF-AD25-CCAF3C9DF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C3E1BD-9314-431C-BC6A-9E3AC625A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623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85CAA07-D5A1-4836-9353-7D98D1D50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7A3D9B1-AE4C-4D82-8E22-7234CF4A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05E0353-B8EF-4FC4-AA99-526105B4B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824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FC4F5B-D817-4B0D-ACB2-06FB8D560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42513E-43B1-4A9C-A9E9-93ED5DC54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DB13CC7-2925-42CB-83EE-F069AF781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4772A9F-F3D4-4DB5-87C0-6598FA345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1628596-BA3C-4C48-8BF9-5F8DE828B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A3693AA-4664-41E7-B68D-854597A35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523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338750-3002-474F-B65A-58089B8D8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77FB314-0C5B-43E8-BD5B-DB497559B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3D57B02-7913-43D0-8D4E-CE339FD9D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C1C582D-43D3-4872-9D7C-86CA465AD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EBA7F04-F2F4-40BF-9E25-1D7C3ABF7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F64A981-5A23-45AB-8584-4FA7E65F3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838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7009837-1965-4CB3-A6F2-B09A2EFC0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99009C4-41DC-4853-AB62-0CF269BDA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B973D7-070E-4989-973B-6FA4A0BE8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A235A-25C1-48FA-A72A-298C2E67B592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F94F17D-8337-430D-871B-3E886E73D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2661533-9F88-4812-B785-05F03BB94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038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42A014-0E99-48A3-8A79-5F345AA97E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Kondensaatio- ja hydrolyysireaktiot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B8ABEC8-90D3-49A6-9494-5AA4EDFF73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343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991EC5-A6EA-46C0-B135-A88B13BE0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4FF6C4-569E-4DE2-BD09-8B2B8CC5E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Kondensaatioreaktiossa kaksi molekyyliä liittyy yhteen ja niiden välistä lohkeaa pienimolekyylinen yhdiste, yleensä vesi.</a:t>
            </a:r>
          </a:p>
          <a:p>
            <a:r>
              <a:rPr lang="fi-FI" dirty="0" err="1"/>
              <a:t>Esim</a:t>
            </a:r>
            <a:r>
              <a:rPr lang="fi-FI" dirty="0"/>
              <a:t> 1. Alkoholi + alkoholi</a:t>
            </a:r>
          </a:p>
          <a:p>
            <a:r>
              <a:rPr lang="fi-FI" dirty="0"/>
              <a:t>Tulee eetteri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67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C0D0EE-2479-4195-874B-D385074BA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94A51B-7795-4176-A0A8-3C932CC86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Mistä muista orgaanisten ryhmien reagoinneista voi lohjeta vettä?</a:t>
            </a:r>
          </a:p>
          <a:p>
            <a:r>
              <a:rPr lang="fi-FI" dirty="0"/>
              <a:t>Alkoholi ja karboksyylihappo -&gt; esteri</a:t>
            </a:r>
          </a:p>
          <a:p>
            <a:r>
              <a:rPr lang="fi-FI" dirty="0"/>
              <a:t>Aldehydi + 2 alkoholia -&gt; (</a:t>
            </a:r>
            <a:r>
              <a:rPr lang="fi-FI" dirty="0" err="1"/>
              <a:t>asetaali</a:t>
            </a:r>
            <a:r>
              <a:rPr lang="fi-FI" dirty="0"/>
              <a:t>)</a:t>
            </a:r>
          </a:p>
          <a:p>
            <a:r>
              <a:rPr lang="fi-FI" dirty="0" err="1"/>
              <a:t>Karboksyylihappo+karboksyylihappo</a:t>
            </a:r>
            <a:r>
              <a:rPr lang="fi-FI" dirty="0"/>
              <a:t> -&gt; (happoanhydridi)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365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6EBFF8-6DAB-419C-A87C-627ADB74E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E15D52-61AE-4A42-8A54-0708C1863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Alkoholi+karboksyylihappo</a:t>
            </a:r>
            <a:r>
              <a:rPr lang="fi-FI" dirty="0"/>
              <a:t> -&gt; Esteri</a:t>
            </a:r>
          </a:p>
          <a:p>
            <a:r>
              <a:rPr lang="fi-FI" dirty="0"/>
              <a:t>Amiini + karboksyylihappo -&gt; Amidi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72A4A53-0D00-BA49-F5A1-7891C243E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44266"/>
            <a:ext cx="7839075" cy="368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78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A61FB8-AF28-5F8C-5569-1E7592697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B08B3E-2B11-31C0-CEB5-192AD0CE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Aldehydi + 2 alkoholia -&gt; </a:t>
            </a:r>
            <a:r>
              <a:rPr lang="fi-FI" dirty="0" err="1"/>
              <a:t>asetaali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5180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933394-CB7D-486F-975F-86065E9C0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Kondensaatioreaktiot luonnossa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1EE5A8-EC3A-41E6-BCA8-0014E6186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Tärkeimpiä esimerkkejä, energian varastoituminen polysakkarideina</a:t>
            </a:r>
          </a:p>
          <a:p>
            <a:r>
              <a:rPr lang="fi-FI" dirty="0"/>
              <a:t>Proteiinien muodostuminen aminohapoista</a:t>
            </a:r>
          </a:p>
          <a:p>
            <a:r>
              <a:rPr lang="fi-FI" dirty="0"/>
              <a:t>Saippuoita valmistetaan kondensaatioreaktiolla.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832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D0FC87-3A12-490C-BA03-9BD94DD9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Hydrolyysireaktio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9F8242-AC50-4DAB-94DF-4EE052743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Kondensaatioreaktion tuotos hajotetaan lähtöaineiksi</a:t>
            </a:r>
          </a:p>
          <a:p>
            <a:r>
              <a:rPr lang="fi-FI" dirty="0"/>
              <a:t>Esterihydrolyysia voidaan tehostaa emäksellä, jolloin syntyvä karboksyylihappo neutraloituu muodostaen suolan.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2717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C67238-C56C-44A0-A833-3B1E7EF93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3D7358-93DA-4B47-AA0A-16870A80C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 3.21, 3.22, 3.23</a:t>
            </a:r>
            <a:r>
              <a:rPr lang="fi-FI"/>
              <a:t>, 3.25, 3.26,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1730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114</Words>
  <Application>Microsoft Office PowerPoint</Application>
  <PresentationFormat>Laajakuva</PresentationFormat>
  <Paragraphs>20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Kondensaatio- ja hydrolyysireaktiot</vt:lpstr>
      <vt:lpstr>PowerPoint-esitys</vt:lpstr>
      <vt:lpstr>PowerPoint-esitys</vt:lpstr>
      <vt:lpstr>PowerPoint-esitys</vt:lpstr>
      <vt:lpstr>PowerPoint-esitys</vt:lpstr>
      <vt:lpstr>Kondensaatioreaktiot luonnossa</vt:lpstr>
      <vt:lpstr>Hydrolyysireaktio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Kondensaatio- ja hyrdolyysireaktiot</dc:title>
  <dc:creator>Riku</dc:creator>
  <cp:lastModifiedBy>Leppänen Riku Joonatan</cp:lastModifiedBy>
  <cp:revision>6</cp:revision>
  <dcterms:created xsi:type="dcterms:W3CDTF">2020-01-09T07:35:13Z</dcterms:created>
  <dcterms:modified xsi:type="dcterms:W3CDTF">2023-09-01T11:51:53Z</dcterms:modified>
</cp:coreProperties>
</file>