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2" r:id="rId9"/>
    <p:sldId id="263" r:id="rId10"/>
    <p:sldId id="261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7D51E7-36F0-4605-80DD-0199A3980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DE747D1-23E2-48AB-B92E-DF170819D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14CCD4-39BA-4AAD-98C6-80D5B9E3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9B088F-8ECA-4276-A1AE-89715B55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6455C6-D860-46FC-9FCD-0D08930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16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280993-C6DE-4D5E-A09E-6F8EF8E3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762A464-9DC9-4A24-8021-EB2A1168C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BB9446-1056-4E5B-9A93-189581FD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C2C9D2-DF88-4530-ADD6-70FF9F64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1DCDC0-FF71-430C-B2BF-CCD496F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8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128DC3A-BF5D-4CF0-B920-360149E3D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489B24F-C796-48F7-BB67-E0D972BFB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0495E0-F07E-4F32-9DDF-93025980E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C76892-CC81-490C-8407-47528C0D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BBFC31-5F72-493A-A106-F58759EB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16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D0AA8A-73BC-4B9D-A9A5-397613C0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6D581F-AF0A-448E-915D-B11526A07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4A9BA8-B21B-44D6-9D80-349C98C4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BEE8EB-76EE-477F-AC07-B8CFF333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D38811-B773-47DC-8E69-5449E61E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7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F6217-BDF3-406A-9A7A-2FCE661C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97030D-7C6D-4DB4-9960-0B0FB0850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E1E294-A521-4199-8B90-6FA095914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90AE8F-C574-4D0C-8AD8-9A2A0B87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D5D52D-5058-4714-A4AB-E796FFB3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71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CBE414-A34D-4730-893F-AD1440B9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28C197-30E2-4D28-8D69-14C443FC5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A4175D-32EE-402B-991E-51A94FAA7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FEC408-F4C1-4B65-B111-24C959F1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C708D4-BDE4-4365-AC2B-99AB57AA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F23C389-99C0-4633-821B-E4FDA467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46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874D0-A839-4D81-9B65-6B75A7FF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837C9D-1E70-42A5-BF2F-EA34CBEEA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22317D-AB0D-4DBF-9779-EC2CAAE91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2E1907-08A9-4A01-AC79-043CE97C5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1D3F39D-0F49-482D-AA9B-9F5BC47D4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0037EB0-376B-4BE3-8C78-E2613B53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38FE305-7DD4-4531-A8B7-25FD669F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9FDF96E-50F5-4289-B70E-693CCA6BF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117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6B2E23-9EA5-4843-A25C-39241CCF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BFD641F-D7D5-4182-BE47-588E9B38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77B16A4-6E01-4984-A408-C1257309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EB1A2A-1983-44B4-8794-E25000AA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35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8117D0-8EB5-45B4-881F-570E849A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01B47EF-6B9C-45D8-87E9-A1703293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F62B1F6-1C62-4F63-8F1D-3CD10DA1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49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CCBF42-3E19-4154-A036-5854902C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08DF6-1684-40C8-BCE1-1BE4B3ECD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17C93DE-1C2D-47F8-9340-FB72CEED9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3914B0-61DC-46D3-B73F-96398C2C3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35999C-5E0E-4EBA-94F9-BF5619E1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EEE3EF-980E-4B24-8910-82F62AD8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5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09AB4C-70E9-41EC-AD24-ACB6EA0F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CC75870-325F-4B4E-9F1A-227BC50DD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1409EC-484C-4994-8BEF-84618B8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8AF3B7-0622-4802-ACB9-D8C4F399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F4E9393-BC62-4EA3-BEAC-9FAF8EB4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347351E-EC83-4271-B1CA-31AFD894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01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C7CD92-4025-4452-8F78-CDD543BB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5E1CA8-BBAC-4BD0-BB98-A41F0E000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96F97C-4A00-43FE-8F7E-6F0B81486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BFB7-2449-4099-BE19-D4CCCC597C99}" type="datetimeFigureOut">
              <a:rPr lang="fi-FI" smtClean="0"/>
              <a:t>18.8.2023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9D42B0-A8E2-42D0-AF57-B7F1ABB72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40CD42-A044-4C1D-9BDD-ECA7133B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E1FC-85A1-4147-B402-8C14B2866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41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1A8849-F734-4EFC-B442-7D31938D5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Kaasulaskut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2C92DE9-A788-4632-8E2D-E07F317CAA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15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2274D0-2597-4C67-A4DB-88E8CB78B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9AB12B-85F8-4D6B-9B86-417B40F5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S. 89  T 1.29</a:t>
            </a:r>
            <a:r>
              <a:rPr lang="fi-FI"/>
              <a:t>, 1.30, 1.31, 1.33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8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660DF5-47A2-4DD2-8FE7-2809C807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Kaasumaiset aineet reaktioyhtälöissä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A521AB-CAFC-4E4B-8380-6671C0786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Ongelmia</a:t>
            </a:r>
          </a:p>
          <a:p>
            <a:r>
              <a:rPr lang="fi-FI" dirty="0"/>
              <a:t>Kaasun punnitseminen on vaikeaa</a:t>
            </a:r>
          </a:p>
          <a:p>
            <a:r>
              <a:rPr lang="fi-FI" dirty="0"/>
              <a:t>Kaasun määrään vaikuttaa sen tilavuus, lämpötila ja paine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259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A876C1-B35E-4D26-B72E-1C14DA62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Ideaalikaasun tilanyhtälö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F236C4F-8B60-42D6-B9AA-13CCEA3E7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pV=</a:t>
                </a:r>
                <a:r>
                  <a:rPr lang="fi-FI" dirty="0" err="1"/>
                  <a:t>nRT</a:t>
                </a:r>
                <a:r>
                  <a:rPr lang="fi-FI" dirty="0"/>
                  <a:t>, missä</a:t>
                </a:r>
              </a:p>
              <a:p>
                <a:r>
                  <a:rPr lang="fi-FI" dirty="0"/>
                  <a:t>p on paine (</a:t>
                </a:r>
                <a:r>
                  <a:rPr lang="fi-FI" dirty="0" err="1"/>
                  <a:t>yksikönä</a:t>
                </a:r>
                <a:r>
                  <a:rPr lang="fi-FI" dirty="0"/>
                  <a:t> </a:t>
                </a:r>
                <a:r>
                  <a:rPr lang="fi-FI" dirty="0" err="1"/>
                  <a:t>bar</a:t>
                </a:r>
                <a:r>
                  <a:rPr lang="fi-FI" dirty="0"/>
                  <a:t> tai </a:t>
                </a:r>
                <a:r>
                  <a:rPr lang="fi-FI" dirty="0" err="1"/>
                  <a:t>Pa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V on tilavuus (yksikkönä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i-FI" dirty="0"/>
                  <a:t>)</a:t>
                </a:r>
              </a:p>
              <a:p>
                <a:r>
                  <a:rPr lang="fi-FI" dirty="0"/>
                  <a:t>n on ainemäärä (mol)</a:t>
                </a:r>
              </a:p>
              <a:p>
                <a:r>
                  <a:rPr lang="fi-FI" dirty="0"/>
                  <a:t>R on moolinen kaasuvakio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𝑏𝑎𝑟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𝑃𝑎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fi-FI" dirty="0"/>
                  <a:t>)</a:t>
                </a:r>
              </a:p>
              <a:p>
                <a:r>
                  <a:rPr lang="fi-FI" dirty="0"/>
                  <a:t>T on lämpötila (K)</a:t>
                </a:r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F236C4F-8B60-42D6-B9AA-13CCEA3E7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01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81C630-7641-4B21-83B6-98CD6754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85661142-3100-4069-ADB9-93806D4EB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6009" y="1488510"/>
            <a:ext cx="5839640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5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BC3DA2-5101-FE98-F14C-C3E69470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670149-2055-A11D-4960-0A4304C7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E6B1ADC-2AE3-3722-CE0D-0CA9EEA80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871" y="0"/>
            <a:ext cx="63582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6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7BD1DB-C364-8CB0-C029-5FD7F0AD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685E3F-3009-FADF-476B-A930CA4FE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26AAC1F-AF0E-4ACA-47DE-D039EEB69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100" y="323416"/>
            <a:ext cx="6801799" cy="621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3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A6063-F7A1-4B64-A462-ACCC7FB0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NTP-olosuhteet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C425280-6DBB-4772-B48C-180B3373A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Usein laskennallista käsittelyä yksinkertaistetaan tarkastelemalla tilannetta NTP-olosuhteissa (NTP=</a:t>
                </a:r>
                <a:r>
                  <a:rPr lang="fi-FI" dirty="0" err="1"/>
                  <a:t>normal</a:t>
                </a:r>
                <a:r>
                  <a:rPr lang="fi-FI" dirty="0"/>
                  <a:t> </a:t>
                </a:r>
                <a:r>
                  <a:rPr lang="fi-FI" dirty="0" err="1"/>
                  <a:t>temperature</a:t>
                </a:r>
                <a:r>
                  <a:rPr lang="fi-FI" dirty="0"/>
                  <a:t> and </a:t>
                </a:r>
                <a:r>
                  <a:rPr lang="fi-FI" dirty="0" err="1"/>
                  <a:t>pressure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T=293,15K</a:t>
                </a:r>
              </a:p>
              <a:p>
                <a:r>
                  <a:rPr lang="fi-FI" dirty="0"/>
                  <a:t> p=1,01325 </a:t>
                </a:r>
                <a:r>
                  <a:rPr lang="fi-FI" dirty="0" err="1"/>
                  <a:t>bar</a:t>
                </a:r>
                <a:endParaRPr lang="fi-FI" dirty="0"/>
              </a:p>
              <a:p>
                <a:r>
                  <a:rPr lang="fi-FI" dirty="0"/>
                  <a:t>Näissä olosuhteissa yksi mooli kaasua vie aina saman tilavuuden 24,055l</a:t>
                </a:r>
              </a:p>
              <a:p>
                <a:r>
                  <a:rPr lang="fi-FI" dirty="0"/>
                  <a:t>Eli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fi-FI" dirty="0"/>
                  <a:t>, missä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=24,055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C425280-6DBB-4772-B48C-180B3373A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33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B5DF85-50F8-BF0C-5E2B-9FBBDC1D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STP-olosuhteet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54E5EE-521F-07B1-FFD2-BC7A711A3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613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33E8-ECA2-4C17-7C16-DF23A41D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Kaasun muodostus taulukko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884332-30F1-7911-0F0A-2ED22C32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22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128</Words>
  <Application>Microsoft Office PowerPoint</Application>
  <PresentationFormat>Laajakuva</PresentationFormat>
  <Paragraphs>24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Office-teema</vt:lpstr>
      <vt:lpstr>Kaasulaskut</vt:lpstr>
      <vt:lpstr>Kaasumaiset aineet reaktioyhtälöissä</vt:lpstr>
      <vt:lpstr>Ideaalikaasun tilanyhtälö</vt:lpstr>
      <vt:lpstr>Esim.</vt:lpstr>
      <vt:lpstr>PowerPoint-esitys</vt:lpstr>
      <vt:lpstr>PowerPoint-esitys</vt:lpstr>
      <vt:lpstr>NTP-olosuhteet</vt:lpstr>
      <vt:lpstr>STP-olosuhteet</vt:lpstr>
      <vt:lpstr>Kaasun muodostus taulukko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Kaasulaskut</dc:title>
  <dc:creator>Riku</dc:creator>
  <cp:lastModifiedBy>Leppänen Riku Joonatan</cp:lastModifiedBy>
  <cp:revision>8</cp:revision>
  <dcterms:created xsi:type="dcterms:W3CDTF">2019-12-15T20:03:59Z</dcterms:created>
  <dcterms:modified xsi:type="dcterms:W3CDTF">2023-08-18T12:03:09Z</dcterms:modified>
</cp:coreProperties>
</file>