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F3A04C-7EB3-F90D-452F-3945204A4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7D49F9B-A446-DB24-BE43-13BBC337E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3D4A1F-0243-7142-3462-21D7A881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78DA5B-A5F8-521A-4C73-2DF3130C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FC4844-72D3-D00D-D6D5-7ACE5A5D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65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302189-490F-A3EC-5030-9E461590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610AB29-0EF6-7858-961B-9C907DF2F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5426A1-89A6-51D9-853E-8C4E6097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05F4D1-1F99-FF33-FD0D-9E1C69C1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28A001-E1D2-4780-B7A6-74A9589A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927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5C68BD4-2987-9D6F-7CE3-B5BDCAE71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D6D66F8-98C2-631C-64C3-411A6272D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22C669-E332-641A-1081-05DF0F06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4B6377-EF78-635E-8CD6-866A8F3DD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B9AC02-B9EB-2D6F-DDB6-366CBC2CE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19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8D3004-6F9C-29DB-33F2-45DC3539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A429C9-C135-D68D-4DB0-F3CE96145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57C073-FF71-428A-375A-AF2A3B8B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7AD2DA-767A-D4B1-6567-DF6A707A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B55BAF-7413-33C6-145A-3A40A219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FA83D-C493-9B61-8D44-CC0BE1BA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4A6D9D-CB2F-187D-95BE-C26250BB8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8AAC69-3730-BD94-E618-94F97E3F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0D0726-176C-EE96-AF92-64FFFE54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7F432C-BAF3-99F9-FA7B-90863DAF9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58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B13C29-BE8F-2C56-E7BC-5C91C6C5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D1AD3-D139-7063-AD90-158513A80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5724788-C64F-E1AE-B33F-9D90CA9CB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2580394-379C-63E0-CA8E-99E3F22F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EF67D7D-B618-CFE4-3D8E-D62CA847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5E6B729-6491-699B-FE2F-857CCBDD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905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38D33E-5492-3A3A-763A-82581975A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D5D5EA3-0A37-5F19-E61B-ED1F9AA92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AF23F8-32EC-18A4-1218-AB369EF74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9C00E57-DB50-E782-85AA-F4F1AE289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9109F8B-16C0-3350-2B4A-AC20C58AD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EAE08F-DC8A-A77C-111C-2A690B0D6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2C5210F-A737-8FB7-4681-732DEDF1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2E71671-E6E7-1F2D-D2F1-5BA7222E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47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2E4ECB-8624-08C4-0DF4-4A328C18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A91C4B8-5534-4071-9151-3B825F3D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8A7D178-3D54-B31D-9026-553BB109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63257ED-17FC-16A0-C819-BF34535E1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06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7AECD97-8E1B-1247-42F9-57C11FF30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224D273-0A89-4BD6-A4A0-5215950F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4BDC58A-9B72-26C4-C238-4838A0C7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31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7457B9-703D-BCA3-7E16-F2D22CCB0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0FCDBC-9C04-A81B-F75E-0A0DE3B16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69760D-F8FA-9B07-0C18-34A3F9F57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8FBB096-CC3E-F727-D371-552FBAAE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FE06AE-6472-EFFD-4DA3-42774BFD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0757DFD-DA4B-B20E-EAF7-648F4484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202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92E2C8-7F2D-E608-739E-2560B588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80AB66-4AE9-80A7-5BDB-03BD80B986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0CD553-506E-8FD8-1CAB-15FBAE7CF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11D3FC-539D-7955-EDF6-A716B7E4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A8C37D-3E6E-5496-C526-1E639DF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68077A1-E7ED-9401-9F04-D25AA446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06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A8AAA69-5C8A-CCB0-861E-A64667A3D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E8A815-E557-FADE-4DA8-06451736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80AA40-4087-017E-9485-B4C2EB3EE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8351B-E6B3-4BF1-8933-27979B1D7B04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83F6E3-5CB2-BA72-D228-BD3BBE968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87B32A-BFA1-E9DB-5A30-E1BAA1785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AF41-1DE2-4D75-8A15-7425A1AC1F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60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2F97B6-EF19-B259-6237-4A615F096B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Hiilihydraatit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1E75CD9-ED6D-9B51-AFFB-454896233F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61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2702A7-B9F2-0622-CF15-4172759E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830813-8B15-C3EF-773C-744F14C01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esitietoja</a:t>
            </a:r>
          </a:p>
          <a:p>
            <a:r>
              <a:rPr lang="fi-FI" dirty="0"/>
              <a:t>ravintoaineita ruuasta</a:t>
            </a:r>
          </a:p>
          <a:p>
            <a:r>
              <a:rPr lang="fi-FI" dirty="0"/>
              <a:t>glukoosi, fruktoosi, tärkkelys</a:t>
            </a:r>
          </a:p>
          <a:p>
            <a:r>
              <a:rPr lang="fi-FI" dirty="0"/>
              <a:t>energian lähde/varasto</a:t>
            </a:r>
          </a:p>
        </p:txBody>
      </p:sp>
    </p:spTree>
    <p:extLst>
      <p:ext uri="{BB962C8B-B14F-4D97-AF65-F5344CB8AC3E}">
        <p14:creationId xmlns:p14="http://schemas.microsoft.com/office/powerpoint/2010/main" val="321514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578962-ADC5-6A83-0DB1-546C042C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Fruktoosi ja glukoosi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BC41BA-B5B4-BA3E-96BA-1B2172529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funktionaalisia ryhmiä on fruktoosissa ja glukoosissa?</a:t>
            </a:r>
          </a:p>
          <a:p>
            <a:endParaRPr lang="fi-FI" dirty="0"/>
          </a:p>
          <a:p>
            <a:r>
              <a:rPr lang="fi-FI" dirty="0"/>
              <a:t>Muuttuminen renkaaksi</a:t>
            </a:r>
          </a:p>
          <a:p>
            <a:endParaRPr lang="fi-FI" dirty="0"/>
          </a:p>
          <a:p>
            <a:r>
              <a:rPr lang="fi-FI" dirty="0"/>
              <a:t>yhdistyminen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4A00461-28A6-CF8C-3B6E-68E4C0D3A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296" y="2443407"/>
            <a:ext cx="6163994" cy="311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6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9709CC-EB9A-9D78-15B4-1B9DDAD3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disakkaridit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A33421-8063-F39C-6B1B-A3C82528C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Glykosidisidos</a:t>
            </a:r>
            <a:r>
              <a:rPr lang="fi-FI" dirty="0"/>
              <a:t> ja </a:t>
            </a:r>
            <a:r>
              <a:rPr lang="fi-FI" dirty="0" err="1"/>
              <a:t>asetaali</a:t>
            </a:r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ED69D99-798F-807D-BAD8-12F4044C9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115" y="2350093"/>
            <a:ext cx="6016749" cy="391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6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D6140C-071C-0A4F-C51B-76024926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polysakkarideja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2CC444-97FD-1E16-3ED6-0A15CA60E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39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61FAE6-57CE-42E3-472B-9E495CFC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Tärkkelys ja glykogeeni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977F23-FF54-B300-0413-9985A9294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Yksi tärkkelysmolekyyli</a:t>
            </a:r>
            <a:br>
              <a:rPr lang="fi-FI" dirty="0"/>
            </a:br>
            <a:r>
              <a:rPr lang="fi-FI" dirty="0"/>
              <a:t>Sisältää n. 2500 glukoosimolekyyliä</a:t>
            </a:r>
          </a:p>
          <a:p>
            <a:r>
              <a:rPr lang="fi-FI" dirty="0"/>
              <a:t>Kasvien energiavarasto</a:t>
            </a:r>
          </a:p>
          <a:p>
            <a:endParaRPr lang="fi-FI" dirty="0"/>
          </a:p>
          <a:p>
            <a:r>
              <a:rPr lang="fi-FI" dirty="0"/>
              <a:t>Glykogeeni</a:t>
            </a:r>
          </a:p>
          <a:p>
            <a:r>
              <a:rPr lang="fi-FI" dirty="0"/>
              <a:t>muuten kuten tärkkelys mutta haaroittuneempaa</a:t>
            </a:r>
          </a:p>
          <a:p>
            <a:r>
              <a:rPr lang="fi-FI" dirty="0"/>
              <a:t>Ihmiselimistön tärkein varastopolysakkaridi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C71FC35-E473-CDE8-FB57-5354282A9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802" y="183568"/>
            <a:ext cx="3120996" cy="4010441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2BA931C3-0DAC-BCD3-529E-538579A9C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588" y="183568"/>
            <a:ext cx="3075384" cy="352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1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07880D-43FB-9E4B-1885-7B0350A48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selluloosa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EDF3DF86-2A2B-CFC0-1261-1E8F8CA97B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2664" y="2230532"/>
            <a:ext cx="9675327" cy="3233873"/>
          </a:xfrm>
        </p:spPr>
      </p:pic>
    </p:spTree>
    <p:extLst>
      <p:ext uri="{BB962C8B-B14F-4D97-AF65-F5344CB8AC3E}">
        <p14:creationId xmlns:p14="http://schemas.microsoft.com/office/powerpoint/2010/main" val="34028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8B72EE-C643-4A27-7EB5-EAB40970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EA36E1-F58C-66D9-97AD-436F958A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5.1, 5.4, 5.7, 5.8</a:t>
            </a:r>
          </a:p>
        </p:txBody>
      </p:sp>
    </p:spTree>
    <p:extLst>
      <p:ext uri="{BB962C8B-B14F-4D97-AF65-F5344CB8AC3E}">
        <p14:creationId xmlns:p14="http://schemas.microsoft.com/office/powerpoint/2010/main" val="4723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63</Words>
  <Application>Microsoft Office PowerPoint</Application>
  <PresentationFormat>Laajakuva</PresentationFormat>
  <Paragraphs>24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Hiilihydraatit</vt:lpstr>
      <vt:lpstr>PowerPoint-esitys</vt:lpstr>
      <vt:lpstr>Fruktoosi ja glukoosi</vt:lpstr>
      <vt:lpstr>disakkaridit</vt:lpstr>
      <vt:lpstr>polysakkarideja</vt:lpstr>
      <vt:lpstr>Tärkkelys ja glykogeeni</vt:lpstr>
      <vt:lpstr>selluloosa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Hiilihydraatit</dc:title>
  <dc:creator>Leppänen Riku Joonatan</dc:creator>
  <cp:lastModifiedBy>Leppänen Riku Joonatan</cp:lastModifiedBy>
  <cp:revision>3</cp:revision>
  <dcterms:created xsi:type="dcterms:W3CDTF">2022-09-04T11:52:16Z</dcterms:created>
  <dcterms:modified xsi:type="dcterms:W3CDTF">2023-09-14T14:31:08Z</dcterms:modified>
</cp:coreProperties>
</file>