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1" r:id="rId4"/>
    <p:sldId id="262" r:id="rId5"/>
    <p:sldId id="264" r:id="rId6"/>
    <p:sldId id="266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881673-205F-4A53-B0E1-99B757E20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B42DE3-5E4E-4FAA-A7E9-362404CAD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994DCD-FBA9-4B27-9006-33CD994F5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1D48-E5F1-4A4A-9366-1A83D1079D17}" type="datetimeFigureOut">
              <a:rPr lang="fi-FI" smtClean="0"/>
              <a:t>12.8.2022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7E4DADF-79F1-40CA-A064-473BBF86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68C84A-7879-48D9-AA7E-6A5EB55E8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920-6ED6-455B-A2A2-3E9BED23F9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434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906F9F-36BC-4585-9B6E-D39B8471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90AFCCE-A784-4912-8811-94E758350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D5995C-F80F-4CE5-A12A-7226CDBCE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1D48-E5F1-4A4A-9366-1A83D1079D17}" type="datetimeFigureOut">
              <a:rPr lang="fi-FI" smtClean="0"/>
              <a:t>12.8.2022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DBF5CC-8D70-42ED-AFCE-E793D3AF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9FA32F-D0F8-4B1D-8F4A-A49DB4DC5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920-6ED6-455B-A2A2-3E9BED23F9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45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D360D76-479A-4FC1-8254-2D18663B57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85095B9-1103-4E57-BDA5-09472399C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5DA2AD-EF62-445D-9D95-882FA85C9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1D48-E5F1-4A4A-9366-1A83D1079D17}" type="datetimeFigureOut">
              <a:rPr lang="fi-FI" smtClean="0"/>
              <a:t>12.8.2022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59A40A-B8DC-478A-925A-E5E050E4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5E44247-BE59-42F1-9F13-61EDD46B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920-6ED6-455B-A2A2-3E9BED23F9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830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DBADC5-05A9-4055-987E-BC3729B3F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80A4F1-E626-4980-9A51-72C9F7EB8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BD9665-ADAF-48BA-A9D5-97230035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1D48-E5F1-4A4A-9366-1A83D1079D17}" type="datetimeFigureOut">
              <a:rPr lang="fi-FI" smtClean="0"/>
              <a:t>12.8.2022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3ACD7B-B854-4492-B590-B15B9D87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FCC42CF-7173-4A5E-9C96-82EF4CEB4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920-6ED6-455B-A2A2-3E9BED23F9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62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374177-5575-447C-B6F7-EC40F6F8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C3388D-0687-4572-8146-848D078F7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2B8A7-7B92-4036-9891-5FBB9849F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1D48-E5F1-4A4A-9366-1A83D1079D17}" type="datetimeFigureOut">
              <a:rPr lang="fi-FI" smtClean="0"/>
              <a:t>12.8.2022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3A9497-47CE-498D-8527-99811DE9D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D544D3-8629-4FE3-BD16-6DF9931E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920-6ED6-455B-A2A2-3E9BED23F9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382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903B80-FE49-47D5-8761-BB9E4125B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25ACD6-C83F-4264-AB1C-441D673633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7EC009E-D971-4CF6-8565-BC2E44CC3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6C14B2C-122F-4080-B249-8A5F4238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1D48-E5F1-4A4A-9366-1A83D1079D17}" type="datetimeFigureOut">
              <a:rPr lang="fi-FI" smtClean="0"/>
              <a:t>12.8.2022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BCB9931-960C-4317-929E-F9D2E1F46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258DFC0-8662-44E3-9BC7-800B60680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920-6ED6-455B-A2A2-3E9BED23F9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820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0BD7A7-FB6D-469C-9DC9-44EA23CA1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E37713C-38D8-4320-91BB-297A6C4EB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A54DDA7-92F6-4002-8C32-9A2652BD6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0255B7F-8C80-4F15-B648-3884A2237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E0003C5-E884-43EF-8E56-D1AFB0F0D1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DF478C8-EC24-4E45-A8C8-8BC97560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1D48-E5F1-4A4A-9366-1A83D1079D17}" type="datetimeFigureOut">
              <a:rPr lang="fi-FI" smtClean="0"/>
              <a:t>12.8.2022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2FA2C38-91C7-4107-A25E-AAF9126D1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C536531-C4D3-4498-A4F7-300C85FFB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920-6ED6-455B-A2A2-3E9BED23F9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465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168770-28D3-496C-97F0-10525E36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4246D95-7B93-407F-BBAD-EB2E04692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1D48-E5F1-4A4A-9366-1A83D1079D17}" type="datetimeFigureOut">
              <a:rPr lang="fi-FI" smtClean="0"/>
              <a:t>12.8.2022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352B869-5B3A-4B79-BA99-D5E68D021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069D1A4-5283-4F17-9CAD-5414A146A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920-6ED6-455B-A2A2-3E9BED23F9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32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3F54819-1ED5-4B71-868D-4C12BDAB1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1D48-E5F1-4A4A-9366-1A83D1079D17}" type="datetimeFigureOut">
              <a:rPr lang="fi-FI" smtClean="0"/>
              <a:t>12.8.2022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ACEEEEB-38C2-427A-9D70-0C6179A30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BD0320E-ED4F-4212-9CDD-C7A158EF8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920-6ED6-455B-A2A2-3E9BED23F9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31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FA98A2-CDC7-4078-AB0F-B16AAE47E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00A7AD-FAD2-4E22-BB90-33F70ED7E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C32B1DB-9169-46BA-A974-921CDE146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C9A08F4-6FE4-45A5-959C-0FBC56E5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1D48-E5F1-4A4A-9366-1A83D1079D17}" type="datetimeFigureOut">
              <a:rPr lang="fi-FI" smtClean="0"/>
              <a:t>12.8.2022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F4450B6-3EBD-48A7-B2E0-9B91CBAB9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A9856C1-FEA8-49C6-861B-F434AAD3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920-6ED6-455B-A2A2-3E9BED23F9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253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C01BF8-CA4F-4A68-84FB-4B8D67B02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54490FF-7E3B-4102-92E9-A1B3E494D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4BD26E7-415C-433D-B169-33AFBED95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6907198-E401-4D38-9994-3A92967B7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1D48-E5F1-4A4A-9366-1A83D1079D17}" type="datetimeFigureOut">
              <a:rPr lang="fi-FI" smtClean="0"/>
              <a:t>12.8.2022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63B67A7-31B7-4E4E-82A6-E8D915D09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190492D-47CA-4C6F-B8FC-1A41D7EA3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7920-6ED6-455B-A2A2-3E9BED23F9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713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7210BA6-DE6A-4128-8C8F-126055B87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058F7E-B7A4-43B0-AF57-8008C71F1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9263F31-5670-4B49-87D5-7EFE79D5B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F1D48-E5F1-4A4A-9366-1A83D1079D17}" type="datetimeFigureOut">
              <a:rPr lang="fi-FI" smtClean="0"/>
              <a:t>12.8.2022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883EBE-9995-4C8A-A5D5-F2B9C03E9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4E715B-2CB2-441C-845C-FAA4829FC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87920-6ED6-455B-A2A2-3E9BED23F9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946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AA8413-DAFE-48EF-926D-28188DF42C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Kemiallinen reaktio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DD4DAF-ACCB-4360-88E1-EA91C440ED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308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D6D41C-17BA-23C4-B685-38312CE98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kurssin 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14C1A6-2487-328C-8226-42CE3E84B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kaks labraa 12p kumpikin</a:t>
            </a:r>
          </a:p>
          <a:p>
            <a:r>
              <a:rPr lang="fi-FI" dirty="0"/>
              <a:t>koe n.60p. </a:t>
            </a:r>
          </a:p>
          <a:p>
            <a:r>
              <a:rPr lang="fi-FI" dirty="0"/>
              <a:t>muuta?</a:t>
            </a:r>
          </a:p>
          <a:p>
            <a:r>
              <a:rPr lang="fi-FI" dirty="0"/>
              <a:t>8p tehtävistä, 8p. saa jos jättää joka toinen tunti yhden tekemättä. </a:t>
            </a:r>
          </a:p>
          <a:p>
            <a:r>
              <a:rPr lang="fi-FI" dirty="0"/>
              <a:t>esitelmä </a:t>
            </a:r>
            <a:r>
              <a:rPr lang="fi-FI" dirty="0" err="1"/>
              <a:t>tms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0722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415B10-D459-4752-BE2E-BDAAB15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Reaktioyhtälö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5276EB-A432-40F7-B49A-FD3910EC6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Reaktioyhtälössä kirjataan</a:t>
            </a:r>
          </a:p>
          <a:p>
            <a:r>
              <a:rPr lang="fi-FI" dirty="0"/>
              <a:t>Reagoivien aineiden ja lopputuotteiden kaavat ja olomuodot</a:t>
            </a:r>
          </a:p>
          <a:p>
            <a:endParaRPr lang="fi-FI" dirty="0"/>
          </a:p>
          <a:p>
            <a:r>
              <a:rPr lang="fi-FI" dirty="0"/>
              <a:t>Kertoimet (missä suhteessa aineet reagoivat) </a:t>
            </a:r>
            <a:r>
              <a:rPr lang="fi-FI" b="1" dirty="0"/>
              <a:t>tasapaino</a:t>
            </a:r>
            <a:endParaRPr lang="fi-FI" dirty="0"/>
          </a:p>
          <a:p>
            <a:r>
              <a:rPr lang="fi-FI" dirty="0"/>
              <a:t>Joskus myös reaktion kulkuun liittyviä merkintöjä ja reaktioentalpia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37E70FF-65DF-419D-883A-19EE65762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755937"/>
            <a:ext cx="9820275" cy="76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4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2174E8-75ED-45C2-8B7C-784A33E87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Olomuotojen päätteleminen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C112D3-4816-48A7-AAC5-9D294027B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Ilmassa olevat aineet?</a:t>
            </a:r>
          </a:p>
          <a:p>
            <a:r>
              <a:rPr lang="fi-FI" dirty="0"/>
              <a:t>kaasuja, esim. typpi, happi, argon, hiilidioksidi, typen oksidit, </a:t>
            </a:r>
            <a:r>
              <a:rPr lang="fi-FI" dirty="0" err="1"/>
              <a:t>rikkidioksia</a:t>
            </a:r>
            <a:r>
              <a:rPr lang="fi-FI" dirty="0"/>
              <a:t>…</a:t>
            </a:r>
          </a:p>
          <a:p>
            <a:r>
              <a:rPr lang="fi-FI" dirty="0"/>
              <a:t>Metallit?</a:t>
            </a:r>
          </a:p>
          <a:p>
            <a:r>
              <a:rPr lang="fi-FI" dirty="0"/>
              <a:t>kiinteitä paitsi elohopea (neste)</a:t>
            </a:r>
          </a:p>
          <a:p>
            <a:r>
              <a:rPr lang="fi-FI" dirty="0"/>
              <a:t>Ioniyhdisteet?</a:t>
            </a:r>
          </a:p>
          <a:p>
            <a:r>
              <a:rPr lang="fi-FI" dirty="0"/>
              <a:t>esim. NaCl, kiinteä</a:t>
            </a:r>
          </a:p>
          <a:p>
            <a:r>
              <a:rPr lang="fi-FI" dirty="0"/>
              <a:t>Vesi?</a:t>
            </a:r>
          </a:p>
          <a:p>
            <a:r>
              <a:rPr lang="fi-FI" dirty="0"/>
              <a:t>neste, orgaanisten yhdisteiden palamisessa kaasuna</a:t>
            </a:r>
          </a:p>
        </p:txBody>
      </p:sp>
    </p:spTree>
    <p:extLst>
      <p:ext uri="{BB962C8B-B14F-4D97-AF65-F5344CB8AC3E}">
        <p14:creationId xmlns:p14="http://schemas.microsoft.com/office/powerpoint/2010/main" val="113983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4BBE27-AC63-A636-0FBF-F024DBE55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Esim.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55CC3C-E081-F522-D4A6-B6F3637CC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Natriumin palamisreaktio</a:t>
            </a:r>
          </a:p>
          <a:p>
            <a:endParaRPr lang="fi-FI" dirty="0"/>
          </a:p>
          <a:p>
            <a:r>
              <a:rPr lang="fi-FI" dirty="0"/>
              <a:t>Ammoniakin valmistus typestä ja vedystä</a:t>
            </a:r>
          </a:p>
          <a:p>
            <a:endParaRPr lang="fi-FI" dirty="0"/>
          </a:p>
          <a:p>
            <a:r>
              <a:rPr lang="fi-FI" dirty="0"/>
              <a:t>Etanolin palamisreaktio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594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3E5BCD-5285-B232-EDBD-FAFD641FB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88C3BC20-5D0C-940D-95F3-1CD5B74EC2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2520" y="2310370"/>
            <a:ext cx="8306959" cy="3381847"/>
          </a:xfrm>
        </p:spPr>
      </p:pic>
    </p:spTree>
    <p:extLst>
      <p:ext uri="{BB962C8B-B14F-4D97-AF65-F5344CB8AC3E}">
        <p14:creationId xmlns:p14="http://schemas.microsoft.com/office/powerpoint/2010/main" val="407534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F00E44-B367-498B-BB6D-5267A85C9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CC4BA5-1E8B-43BD-A3F6-0EFE2209C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Kappale 1.1 Tehtävä 1.1, 1.2, 1.3, 1.6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143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126</Words>
  <Application>Microsoft Office PowerPoint</Application>
  <PresentationFormat>Laajakuva</PresentationFormat>
  <Paragraphs>32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Kemiallinen reaktio</vt:lpstr>
      <vt:lpstr>kurssin arviointi</vt:lpstr>
      <vt:lpstr>Reaktioyhtälö</vt:lpstr>
      <vt:lpstr>Olomuotojen päätteleminen</vt:lpstr>
      <vt:lpstr>Esim. </vt:lpstr>
      <vt:lpstr>PowerPoint-esitys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Reaktioyhtälö</dc:title>
  <dc:creator>Riku</dc:creator>
  <cp:lastModifiedBy>Leppänen Riku Joonatan</cp:lastModifiedBy>
  <cp:revision>7</cp:revision>
  <dcterms:created xsi:type="dcterms:W3CDTF">2019-11-28T05:55:10Z</dcterms:created>
  <dcterms:modified xsi:type="dcterms:W3CDTF">2022-08-12T12:02:33Z</dcterms:modified>
</cp:coreProperties>
</file>