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45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7D51E7-36F0-4605-80DD-0199A3980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DE747D1-23E2-48AB-B92E-DF170819D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A14CCD4-39BA-4AAD-98C6-80D5B9E39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BFB7-2449-4099-BE19-D4CCCC597C99}" type="datetimeFigureOut">
              <a:rPr lang="fi-FI" smtClean="0"/>
              <a:t>18.8.2022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79B088F-8ECA-4276-A1AE-89715B552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C6455C6-D860-46FC-9FCD-0D08930C6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E1FC-85A1-4147-B402-8C14B28663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3169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280993-C6DE-4D5E-A09E-6F8EF8E38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762A464-9DC9-4A24-8021-EB2A1168CD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CBB9446-1056-4E5B-9A93-189581FDA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BFB7-2449-4099-BE19-D4CCCC597C99}" type="datetimeFigureOut">
              <a:rPr lang="fi-FI" smtClean="0"/>
              <a:t>18.8.2022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4C2C9D2-DF88-4530-ADD6-70FF9F649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F1DCDC0-FF71-430C-B2BF-CCD496FFC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E1FC-85A1-4147-B402-8C14B28663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0880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D128DC3A-BF5D-4CF0-B920-360149E3D1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489B24F-C796-48F7-BB67-E0D972BFB7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80495E0-F07E-4F32-9DDF-93025980E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BFB7-2449-4099-BE19-D4CCCC597C99}" type="datetimeFigureOut">
              <a:rPr lang="fi-FI" smtClean="0"/>
              <a:t>18.8.2022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EC76892-CC81-490C-8407-47528C0DA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EBBFC31-5F72-493A-A106-F58759EBB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E1FC-85A1-4147-B402-8C14B28663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1165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D0AA8A-73BC-4B9D-A9A5-397613C06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36D581F-AF0A-448E-915D-B11526A07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E4A9BA8-B21B-44D6-9D80-349C98C4A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BFB7-2449-4099-BE19-D4CCCC597C99}" type="datetimeFigureOut">
              <a:rPr lang="fi-FI" smtClean="0"/>
              <a:t>18.8.2022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FBEE8EB-76EE-477F-AC07-B8CFF333A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3D38811-B773-47DC-8E69-5449E61EA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E1FC-85A1-4147-B402-8C14B28663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077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4F6217-BDF3-406A-9A7A-2FCE661C9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597030D-7C6D-4DB4-9960-0B0FB08503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CE1E294-A521-4199-8B90-6FA095914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BFB7-2449-4099-BE19-D4CCCC597C99}" type="datetimeFigureOut">
              <a:rPr lang="fi-FI" smtClean="0"/>
              <a:t>18.8.2022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A90AE8F-C574-4D0C-8AD8-9A2A0B878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0D5D52D-5058-4714-A4AB-E796FFB37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E1FC-85A1-4147-B402-8C14B28663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1714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FCBE414-A34D-4730-893F-AD1440B97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B28C197-30E2-4D28-8D69-14C443FC56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EA4175D-32EE-402B-991E-51A94FAA72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9FEC408-F4C1-4B65-B111-24C959F12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BFB7-2449-4099-BE19-D4CCCC597C99}" type="datetimeFigureOut">
              <a:rPr lang="fi-FI" smtClean="0"/>
              <a:t>18.8.2022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7C708D4-BDE4-4365-AC2B-99AB57AA6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F23C389-99C0-4633-821B-E4FDA4673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E1FC-85A1-4147-B402-8C14B28663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5468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7874D0-A839-4D81-9B65-6B75A7FFF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A837C9D-1E70-42A5-BF2F-EA34CBEEA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22317D-AB0D-4DBF-9779-EC2CAAE91E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832E1907-08A9-4A01-AC79-043CE97C5B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41D3F39D-0F49-482D-AA9B-9F5BC47D45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0037EB0-376B-4BE3-8C78-E2613B53C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BFB7-2449-4099-BE19-D4CCCC597C99}" type="datetimeFigureOut">
              <a:rPr lang="fi-FI" smtClean="0"/>
              <a:t>18.8.2022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38FE305-7DD4-4531-A8B7-25FD669FB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29FDF96E-50F5-4289-B70E-693CCA6BF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E1FC-85A1-4147-B402-8C14B28663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1174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6B2E23-9EA5-4843-A25C-39241CCFB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BFD641F-D7D5-4182-BE47-588E9B382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BFB7-2449-4099-BE19-D4CCCC597C99}" type="datetimeFigureOut">
              <a:rPr lang="fi-FI" smtClean="0"/>
              <a:t>18.8.2022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77B16A4-6E01-4984-A408-C1257309F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AEB1A2A-1983-44B4-8794-E25000AAC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E1FC-85A1-4147-B402-8C14B28663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3353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A8117D0-8EB5-45B4-881F-570E849AE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BFB7-2449-4099-BE19-D4CCCC597C99}" type="datetimeFigureOut">
              <a:rPr lang="fi-FI" smtClean="0"/>
              <a:t>18.8.2022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901B47EF-6B9C-45D8-87E9-A17032934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F62B1F6-1C62-4F63-8F1D-3CD10DA14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E1FC-85A1-4147-B402-8C14B28663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9494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3CCBF42-3E19-4154-A036-5854902CB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BE08DF6-1684-40C8-BCE1-1BE4B3ECD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17C93DE-1C2D-47F8-9340-FB72CEED9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33914B0-61DC-46D3-B73F-96398C2C3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BFB7-2449-4099-BE19-D4CCCC597C99}" type="datetimeFigureOut">
              <a:rPr lang="fi-FI" smtClean="0"/>
              <a:t>18.8.2022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735999C-5E0E-4EBA-94F9-BF5619E10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EEEE3EF-980E-4B24-8910-82F62AD84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E1FC-85A1-4147-B402-8C14B28663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3534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09AB4C-70E9-41EC-AD24-ACB6EA0FF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ACC75870-325F-4B4E-9F1A-227BC50DD3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B1409EC-484C-4994-8BEF-84618B8720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A8AF3B7-0622-4802-ACB9-D8C4F3993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BFB7-2449-4099-BE19-D4CCCC597C99}" type="datetimeFigureOut">
              <a:rPr lang="fi-FI" smtClean="0"/>
              <a:t>18.8.2022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F4E9393-BC62-4EA3-BEAC-9FAF8EB4A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347351E-EC83-4271-B1CA-31AFD8945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E1FC-85A1-4147-B402-8C14B28663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0017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66C7CD92-4025-4452-8F78-CDD543BB1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B5E1CA8-BBAC-4BD0-BB98-A41F0E000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D96F97C-4A00-43FE-8F7E-6F0B814860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0BFB7-2449-4099-BE19-D4CCCC597C99}" type="datetimeFigureOut">
              <a:rPr lang="fi-FI" smtClean="0"/>
              <a:t>18.8.2022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59D42B0-A8E2-42D0-AF57-B7F1ABB725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D40CD42-A044-4C1D-9BDD-ECA7133B15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6E1FC-85A1-4147-B402-8C14B28663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0414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A1A8849-F734-4EFC-B442-7D31938D50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Kaasulaskut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2C92DE9-A788-4632-8E2D-E07F317CAA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4150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0660DF5-47A2-4DD2-8FE7-2809C807E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Kaasumaiset aineet reaktioyhtälöissä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7A521AB-CAFC-4E4B-8380-6671C0786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ongelmia</a:t>
            </a:r>
          </a:p>
        </p:txBody>
      </p:sp>
    </p:spTree>
    <p:extLst>
      <p:ext uri="{BB962C8B-B14F-4D97-AF65-F5344CB8AC3E}">
        <p14:creationId xmlns:p14="http://schemas.microsoft.com/office/powerpoint/2010/main" val="2292595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DA876C1-B35E-4D26-B72E-1C14DA621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Ideaalikaasun tilanyhtälö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8F236C4F-8B60-42D6-B9AA-13CCEA3E7F4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i-FI" dirty="0"/>
                  <a:t>pV=</a:t>
                </a:r>
                <a:r>
                  <a:rPr lang="fi-FI" dirty="0" err="1"/>
                  <a:t>nRT</a:t>
                </a:r>
                <a:r>
                  <a:rPr lang="fi-FI" dirty="0"/>
                  <a:t>, missä</a:t>
                </a:r>
              </a:p>
              <a:p>
                <a:r>
                  <a:rPr lang="fi-FI" dirty="0"/>
                  <a:t>p on paine (</a:t>
                </a:r>
                <a:r>
                  <a:rPr lang="fi-FI" dirty="0" err="1"/>
                  <a:t>yksikönä</a:t>
                </a:r>
                <a:r>
                  <a:rPr lang="fi-FI" dirty="0"/>
                  <a:t> </a:t>
                </a:r>
                <a:r>
                  <a:rPr lang="fi-FI" dirty="0" err="1"/>
                  <a:t>bar</a:t>
                </a:r>
                <a:r>
                  <a:rPr lang="fi-FI" dirty="0"/>
                  <a:t> tai </a:t>
                </a:r>
                <a:r>
                  <a:rPr lang="fi-FI" dirty="0" err="1"/>
                  <a:t>Pa</a:t>
                </a:r>
                <a:r>
                  <a:rPr lang="fi-FI" dirty="0"/>
                  <a:t>)</a:t>
                </a:r>
              </a:p>
              <a:p>
                <a:r>
                  <a:rPr lang="fi-FI" dirty="0"/>
                  <a:t>V on tilavuus (yksikkönä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i-FI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𝑑𝑚</m:t>
                        </m:r>
                      </m:e>
                      <m: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fi-FI" dirty="0"/>
                  <a:t> tai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i-FI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fi-FI" dirty="0"/>
                  <a:t>)</a:t>
                </a:r>
              </a:p>
              <a:p>
                <a:r>
                  <a:rPr lang="fi-FI" dirty="0"/>
                  <a:t>n on ainemäärä (mol)</a:t>
                </a:r>
              </a:p>
              <a:p>
                <a:r>
                  <a:rPr lang="fi-FI" dirty="0"/>
                  <a:t>R on moolinen kaasuvakio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i-FI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𝑏𝑎𝑟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sSup>
                          <m:sSup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𝑑𝑚</m:t>
                            </m:r>
                          </m:e>
                          <m:sup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𝑚𝑜𝑙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den>
                    </m:f>
                  </m:oMath>
                </a14:m>
                <a:r>
                  <a:rPr lang="fi-FI" dirty="0"/>
                  <a:t> tai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i-FI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𝑃𝑎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sSup>
                          <m:sSup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𝑚𝑜𝑙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den>
                    </m:f>
                  </m:oMath>
                </a14:m>
                <a:r>
                  <a:rPr lang="fi-FI" dirty="0"/>
                  <a:t>)</a:t>
                </a:r>
              </a:p>
              <a:p>
                <a:r>
                  <a:rPr lang="fi-FI" dirty="0"/>
                  <a:t>T on lämpötila</a:t>
                </a:r>
              </a:p>
              <a:p>
                <a:endParaRPr lang="fi-FI" dirty="0"/>
              </a:p>
            </p:txBody>
          </p:sp>
        </mc:Choice>
        <mc:Fallback xmlns="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8F236C4F-8B60-42D6-B9AA-13CCEA3E7F4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201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281C630-7641-4B21-83B6-98CD67548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Esim.</a:t>
            </a:r>
          </a:p>
        </p:txBody>
      </p:sp>
      <p:pic>
        <p:nvPicPr>
          <p:cNvPr id="4" name="Sisällön paikkamerkki 3">
            <a:extLst>
              <a:ext uri="{FF2B5EF4-FFF2-40B4-BE49-F238E27FC236}">
                <a16:creationId xmlns:a16="http://schemas.microsoft.com/office/drawing/2014/main" id="{85661142-3100-4069-ADB9-93806D4EBB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6009" y="1488510"/>
            <a:ext cx="5839640" cy="12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754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2A6063-F7A1-4B64-A462-ACCC7FB0E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NTP-olosuhteet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8C425280-6DBB-4772-B48C-180B3373AEE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i-FI" dirty="0"/>
                  <a:t>Usein laskennallista käsittelyä yksinkertaistetaan tarkastelemalla tilannetta NTP-olosuhteissa (NTP=</a:t>
                </a:r>
                <a:r>
                  <a:rPr lang="fi-FI" dirty="0" err="1"/>
                  <a:t>normal</a:t>
                </a:r>
                <a:r>
                  <a:rPr lang="fi-FI" dirty="0"/>
                  <a:t> </a:t>
                </a:r>
                <a:r>
                  <a:rPr lang="fi-FI" dirty="0" err="1"/>
                  <a:t>temperature</a:t>
                </a:r>
                <a:r>
                  <a:rPr lang="fi-FI" dirty="0"/>
                  <a:t> and </a:t>
                </a:r>
                <a:r>
                  <a:rPr lang="fi-FI" dirty="0" err="1"/>
                  <a:t>pressure</a:t>
                </a:r>
                <a:r>
                  <a:rPr lang="fi-FI" dirty="0"/>
                  <a:t>)</a:t>
                </a:r>
              </a:p>
              <a:p>
                <a:r>
                  <a:rPr lang="fi-FI" dirty="0"/>
                  <a:t>T=293,15K</a:t>
                </a:r>
              </a:p>
              <a:p>
                <a:r>
                  <a:rPr lang="fi-FI" dirty="0"/>
                  <a:t> p=1,01325 </a:t>
                </a:r>
                <a:r>
                  <a:rPr lang="fi-FI" dirty="0" err="1"/>
                  <a:t>bar</a:t>
                </a:r>
                <a:endParaRPr lang="fi-FI" dirty="0"/>
              </a:p>
              <a:p>
                <a:r>
                  <a:rPr lang="fi-FI" dirty="0"/>
                  <a:t>Näissä olosuhteissa yksi mooli kaasua vie aina saman tilavuuden 24,055l</a:t>
                </a:r>
              </a:p>
              <a:p>
                <a:r>
                  <a:rPr lang="fi-FI" dirty="0"/>
                  <a:t>Eli 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sSub>
                          <m:sSub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den>
                    </m:f>
                  </m:oMath>
                </a14:m>
                <a:r>
                  <a:rPr lang="fi-FI" dirty="0"/>
                  <a:t>, missä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i-FI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055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𝑚𝑜𝑙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𝑑𝑚</m:t>
                        </m:r>
                      </m:e>
                      <m: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fi-FI" dirty="0"/>
              </a:p>
            </p:txBody>
          </p:sp>
        </mc:Choice>
        <mc:Fallback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8C425280-6DBB-4772-B48C-180B3373AEE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9336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B5DF85-50F8-BF0C-5E2B-9FBBDC1DB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STP-olosuhteet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854E5EE-521F-07B1-FFD2-BC7A711A3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6135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60A33E8-ECA2-4C17-7C16-DF23A41D7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Kaasun muodostus taulukko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884332-30F1-7911-0F0A-2ED22C32B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5227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72274D0-2597-4C67-A4DB-88E8CB78B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C9AB12B-85F8-4D6B-9B86-417B40F5E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S. 89  T 1.29</a:t>
            </a:r>
            <a:r>
              <a:rPr lang="fi-FI"/>
              <a:t>, 1.30, 1.31, 1.33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5287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112</Words>
  <Application>Microsoft Office PowerPoint</Application>
  <PresentationFormat>Laajakuva</PresentationFormat>
  <Paragraphs>22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Office-teema</vt:lpstr>
      <vt:lpstr>Kaasulaskut</vt:lpstr>
      <vt:lpstr>Kaasumaiset aineet reaktioyhtälöissä</vt:lpstr>
      <vt:lpstr>Ideaalikaasun tilanyhtälö</vt:lpstr>
      <vt:lpstr>Esim.</vt:lpstr>
      <vt:lpstr>NTP-olosuhteet</vt:lpstr>
      <vt:lpstr>STP-olosuhteet</vt:lpstr>
      <vt:lpstr>Kaasun muodostus taulukko</vt:lpstr>
      <vt:lpstr>Tehtäviä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Kaasulaskut</dc:title>
  <dc:creator>Riku</dc:creator>
  <cp:lastModifiedBy>Leppänen Riku Joonatan</cp:lastModifiedBy>
  <cp:revision>7</cp:revision>
  <dcterms:created xsi:type="dcterms:W3CDTF">2019-12-15T20:03:59Z</dcterms:created>
  <dcterms:modified xsi:type="dcterms:W3CDTF">2022-08-18T11:56:23Z</dcterms:modified>
</cp:coreProperties>
</file>