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FAA428-C38B-E08C-92C3-3B7770383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79EB560-6233-60AB-B7C9-FA6C70944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7C4A3B8-6A71-0F0F-593E-E6538679F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FA92-1BAC-4B6E-BFD5-8DEA5899AED7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F8F18EE-466D-5799-5627-3DA8D3093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E8F60C5-F19F-39A0-F837-8D9078946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3648-6E11-4FF6-92B0-6B507EA62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422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6D4594-7C24-1DEA-648F-BAABE202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3CE6F03-48E4-ED6F-341D-6AC6B9E7B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36C0444-6FF6-07C7-EA8C-8A2507613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FA92-1BAC-4B6E-BFD5-8DEA5899AED7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273F892-4FA2-3C54-D5BF-42F8381EE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33A987F-4DC1-185D-2634-9CD12AAEE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3648-6E11-4FF6-92B0-6B507EA62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179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ED3F523-2FDD-6726-7A49-5658FAECFC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1559125-326F-ACF1-769B-0A9C07E47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36CCDF3-3DDE-6EE3-CC0E-34ADA0F03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FA92-1BAC-4B6E-BFD5-8DEA5899AED7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BB7A00-EC35-785A-F292-9A82A4EC6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AE0A4E1-54CD-BCB8-DB13-CBC2FE54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3648-6E11-4FF6-92B0-6B507EA62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466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4F6D95-67B6-7957-80A8-6367545DC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44075D-F84A-892A-4695-42089864E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DD9AC91-BE2F-0A93-7787-1E0A6C70D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FA92-1BAC-4B6E-BFD5-8DEA5899AED7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19FB27-D22B-DB35-5190-10B2AD115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BEF798-8154-E992-291B-614D94B7C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3648-6E11-4FF6-92B0-6B507EA62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6667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3FDBDD-F1C0-1E77-226A-E6D3B4965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6E2DB50-90F9-6BA0-4A30-795795F13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B93960-3F00-0CF9-7A51-3ADADF883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FA92-1BAC-4B6E-BFD5-8DEA5899AED7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57A598-09A4-5D2F-C217-9AC4E31E9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B1A2D1C-7608-B85B-F751-5CA2C4217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3648-6E11-4FF6-92B0-6B507EA62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642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925966-C7EA-9664-6E3B-2CCFCAA42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5D53AE-AA18-767C-4685-4F39CB1F4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770A53A-1A31-8EA8-F9DB-915BB48CB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C3309CB-48D0-68CF-5A43-BD5533D4B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FA92-1BAC-4B6E-BFD5-8DEA5899AED7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7376F55-D179-4082-E0BD-3DE6E95F2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CC78790-116F-C1B9-B172-4416BF3E3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3648-6E11-4FF6-92B0-6B507EA62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283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2778B4-5CE9-9777-B279-9880DB432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3C94F9-0420-6E9D-7864-2FE68CF8A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7C6D588-DA1C-6545-A7E3-4267F7C76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747B0C4-2EBC-6A31-9C8A-48896312C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9950D56-8FA9-54E6-964A-3E1DE29D8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6A1BCDD-FD24-E56D-7CF8-33458330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FA92-1BAC-4B6E-BFD5-8DEA5899AED7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2DE549A-8740-A49F-D950-BAED6F949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03DCD81-6CF0-31D8-CEED-CD66459A4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3648-6E11-4FF6-92B0-6B507EA62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890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24AADE-691B-714C-655C-31B3CCCDD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4BB5C3F-990D-375A-C377-3D0EFA061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FA92-1BAC-4B6E-BFD5-8DEA5899AED7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6F90159-C7D2-319B-7E5C-34E226BC9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14BB73B-8EE5-AD6C-4E30-D4A82FA1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3648-6E11-4FF6-92B0-6B507EA62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505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3A0891A-C4C2-3240-68CE-420FB3088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FA92-1BAC-4B6E-BFD5-8DEA5899AED7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AE80983-7AC3-F890-53CD-F7A793DE4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6696014-31FC-7BD2-9AE2-FBE2B5D8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3648-6E11-4FF6-92B0-6B507EA62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99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AE19D3-F8C2-C9CF-5260-76B3C5500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64B924E-1A4C-5CE2-6A8A-7B6052614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71743ED-0650-AB96-8D89-2C827895D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E8A9AD4-E3C5-2A63-5B1B-A35F05367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FA92-1BAC-4B6E-BFD5-8DEA5899AED7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48362ED-DDC0-E974-C30C-8890474D7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33C50A1-F49F-5E9F-F2B6-1745D07CA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3648-6E11-4FF6-92B0-6B507EA62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299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A4CB2D-4E0C-3188-741C-227217297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5B50D05-836C-17DD-E076-5B7929FD1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823A01-5CFF-1D04-B749-7C3320988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70A6835-66DA-319A-AA07-6ADE66D0C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FA92-1BAC-4B6E-BFD5-8DEA5899AED7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BE5C9BA-B849-021B-5850-C97707582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69289A1-AA9C-30A4-1934-D0D9B55D4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3648-6E11-4FF6-92B0-6B507EA62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302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BC3856-47E6-B688-F93F-6CC762204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C6671A-CF36-077D-E3A2-BA517356C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4D9A255-F3EF-1B56-7DBB-421AE37E37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3FA92-1BAC-4B6E-BFD5-8DEA5899AED7}" type="datetimeFigureOut">
              <a:rPr lang="fi-FI" smtClean="0"/>
              <a:t>12.4.2024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8EAB33-2AD6-FAC3-9BCF-E9A1659B2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6F09E6-FA62-5B74-C0B3-344EB106A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03648-6E11-4FF6-92B0-6B507EA6210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004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574B6E-6A4F-662A-BA88-31F8CE6BFE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Orgaaniset yhdisteet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C0EAF22-D2C4-BEC9-CE9F-417C8AD0B2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Funktionaaliset ryhmät</a:t>
            </a:r>
          </a:p>
          <a:p>
            <a:r>
              <a:rPr lang="fi-FI" dirty="0"/>
              <a:t>Nimeäminen</a:t>
            </a:r>
          </a:p>
          <a:p>
            <a:r>
              <a:rPr lang="fi-FI" dirty="0"/>
              <a:t>Poolisuus/poolittomuus, perusominaisuudet</a:t>
            </a:r>
          </a:p>
        </p:txBody>
      </p:sp>
    </p:spTree>
    <p:extLst>
      <p:ext uri="{BB962C8B-B14F-4D97-AF65-F5344CB8AC3E}">
        <p14:creationId xmlns:p14="http://schemas.microsoft.com/office/powerpoint/2010/main" val="896234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8A4903-D1CE-AA33-FEC1-2AB514B922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34D48D-DF5E-F833-8FF3-040642E3D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Fenolit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ED24DA-5092-ADAF-B2BD-3F2C20E50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Funktionaalinen ryhmä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  <a:p>
            <a:r>
              <a:rPr lang="fi-FI" dirty="0"/>
              <a:t>Yhdisteen peruskuvaus</a:t>
            </a:r>
          </a:p>
          <a:p>
            <a:r>
              <a:rPr lang="fi-FI" dirty="0"/>
              <a:t>Poolisuus/poolittomuus, sidokset muihin molekyyleihin, </a:t>
            </a:r>
            <a:r>
              <a:rPr lang="fi-FI" dirty="0" err="1"/>
              <a:t>vesilikoisuus</a:t>
            </a:r>
            <a:endParaRPr lang="fi-FI" dirty="0"/>
          </a:p>
          <a:p>
            <a:r>
              <a:rPr lang="fi-FI" dirty="0"/>
              <a:t>Nimen pääte, muuta huomioitavaa nimissä? Esimerkkejä yhdisteistä j niiden nimistä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577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FB6027-E110-10F4-A4AE-EE8812871F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803535-D5A7-479E-8D1D-8F70B74AB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Ketonit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3583AA-3FEA-3837-4A44-34BA199C2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Funktionaalinen ryhmä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  <a:p>
            <a:r>
              <a:rPr lang="fi-FI" dirty="0"/>
              <a:t>Yhdisteen peruskuvaus</a:t>
            </a:r>
          </a:p>
          <a:p>
            <a:r>
              <a:rPr lang="fi-FI" dirty="0"/>
              <a:t>Poolisuus/poolittomuus, sidokset muihin molekyyleihin, </a:t>
            </a:r>
            <a:r>
              <a:rPr lang="fi-FI" dirty="0" err="1"/>
              <a:t>vesilikoisuus</a:t>
            </a:r>
            <a:endParaRPr lang="fi-FI" dirty="0"/>
          </a:p>
          <a:p>
            <a:r>
              <a:rPr lang="fi-FI" dirty="0"/>
              <a:t>Nimen pääte, muuta huomioitavaa nimissä? Esimerkkejä yhdisteistä j niiden nimistä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4950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24DE20-078A-8098-BA4A-25DEE994C4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39EC62-7A75-A384-10AA-4155EB545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Aldehydit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2DDC30-D9D8-C3E6-F5B2-6626997F1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Funktionaalinen ryhmä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  <a:p>
            <a:r>
              <a:rPr lang="fi-FI" dirty="0"/>
              <a:t>Yhdisteen peruskuvaus</a:t>
            </a:r>
          </a:p>
          <a:p>
            <a:r>
              <a:rPr lang="fi-FI" dirty="0"/>
              <a:t>Poolisuus/poolittomuus, sidokset muihin molekyyleihin, </a:t>
            </a:r>
            <a:r>
              <a:rPr lang="fi-FI" dirty="0" err="1"/>
              <a:t>vesilikoisuus</a:t>
            </a:r>
            <a:endParaRPr lang="fi-FI" dirty="0"/>
          </a:p>
          <a:p>
            <a:r>
              <a:rPr lang="fi-FI" dirty="0"/>
              <a:t>Nimen pääte, muuta huomioitavaa nimissä? Esimerkkejä yhdisteistä j niiden nimistä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  <a:p>
            <a:r>
              <a:rPr lang="fi-FI" dirty="0"/>
              <a:t>Tehtävä 5.9</a:t>
            </a:r>
          </a:p>
        </p:txBody>
      </p:sp>
    </p:spTree>
    <p:extLst>
      <p:ext uri="{BB962C8B-B14F-4D97-AF65-F5344CB8AC3E}">
        <p14:creationId xmlns:p14="http://schemas.microsoft.com/office/powerpoint/2010/main" val="1495522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D1CD9C-0133-BC40-663C-131C5616B8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15E934-69E0-CDC9-D06C-E82E03A46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Karboksyylihapot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2172C2-163D-1DE7-53E9-8A28B0345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Funktionaalinen ryhmä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  <a:p>
            <a:r>
              <a:rPr lang="fi-FI" dirty="0"/>
              <a:t>Yhdisteen peruskuvaus</a:t>
            </a:r>
          </a:p>
          <a:p>
            <a:r>
              <a:rPr lang="fi-FI" dirty="0"/>
              <a:t>Poolisuus/poolittomuus, sidokset muihin molekyyleihin, </a:t>
            </a:r>
            <a:r>
              <a:rPr lang="fi-FI" dirty="0" err="1"/>
              <a:t>vesilikoisuus</a:t>
            </a:r>
            <a:endParaRPr lang="fi-FI" dirty="0"/>
          </a:p>
          <a:p>
            <a:r>
              <a:rPr lang="fi-FI" dirty="0"/>
              <a:t>Nimen pääte, muuta huomioitavaa nimissä? Esimerkkejä yhdisteistä j niiden nimistä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  <a:p>
            <a:r>
              <a:rPr lang="fi-FI" dirty="0"/>
              <a:t>Tehtävä 5.8</a:t>
            </a:r>
          </a:p>
        </p:txBody>
      </p:sp>
    </p:spTree>
    <p:extLst>
      <p:ext uri="{BB962C8B-B14F-4D97-AF65-F5344CB8AC3E}">
        <p14:creationId xmlns:p14="http://schemas.microsoft.com/office/powerpoint/2010/main" val="2995768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4445E1-E063-4F86-2C5F-CA430F2CB1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10B107-39FE-1E5F-7F3F-A5E8F92CD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Eetterit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34C0A7-836F-4C66-5E2E-8C3CC2AD7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Funktionaalinen ryhmä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  <a:p>
            <a:r>
              <a:rPr lang="fi-FI" dirty="0"/>
              <a:t>Yhdisteen peruskuvaus</a:t>
            </a:r>
          </a:p>
          <a:p>
            <a:r>
              <a:rPr lang="fi-FI" dirty="0"/>
              <a:t>Poolisuus/poolittomuus, sidokset muihin molekyyleihin, </a:t>
            </a:r>
            <a:r>
              <a:rPr lang="fi-FI" dirty="0" err="1"/>
              <a:t>vesilikoisuus</a:t>
            </a:r>
            <a:endParaRPr lang="fi-FI" dirty="0"/>
          </a:p>
          <a:p>
            <a:r>
              <a:rPr lang="fi-FI" dirty="0"/>
              <a:t>Nimen pääte, muuta huomioitavaa nimissä? Esimerkkejä yhdisteistä j niiden nimistä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50796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1E1B3D-E1BA-034E-DB56-D88E9D3FCD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55540AF-C038-57E7-50E3-E0E91B45E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Esterit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827A9C-0CD4-EEB7-CC05-50C38C6C7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Funktionaalinen ryhmä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  <a:p>
            <a:r>
              <a:rPr lang="fi-FI" dirty="0"/>
              <a:t>Yhdisteen peruskuvaus</a:t>
            </a:r>
          </a:p>
          <a:p>
            <a:r>
              <a:rPr lang="fi-FI" dirty="0"/>
              <a:t>Poolisuus/poolittomuus, sidokset muihin molekyyleihin, </a:t>
            </a:r>
            <a:r>
              <a:rPr lang="fi-FI" dirty="0" err="1"/>
              <a:t>vesilikoisuus</a:t>
            </a:r>
            <a:endParaRPr lang="fi-FI" dirty="0"/>
          </a:p>
          <a:p>
            <a:r>
              <a:rPr lang="fi-FI" dirty="0"/>
              <a:t>Nimen pääte, muuta huomioitavaa nimissä? Esimerkkejä yhdisteistä j niiden nimistä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1975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E5DE47-960C-2E0A-8606-296E3BDAFA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13B9BA-ACB3-0FB3-7210-7CD15748C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Amiinit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5E1A82-18B7-C6DA-FE43-170E3CD5D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Funktionaalinen ryhmä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  <a:p>
            <a:r>
              <a:rPr lang="fi-FI" dirty="0"/>
              <a:t>Yhdisteen peruskuvaus</a:t>
            </a:r>
          </a:p>
          <a:p>
            <a:r>
              <a:rPr lang="fi-FI" dirty="0"/>
              <a:t>Poolisuus/poolittomuus, sidokset muihin molekyyleihin, </a:t>
            </a:r>
            <a:r>
              <a:rPr lang="fi-FI" dirty="0" err="1"/>
              <a:t>vesilikoisuus</a:t>
            </a:r>
            <a:endParaRPr lang="fi-FI" dirty="0"/>
          </a:p>
          <a:p>
            <a:r>
              <a:rPr lang="fi-FI" dirty="0"/>
              <a:t>Nimen pääte, muuta huomioitavaa nimissä? Esimerkkejä yhdisteistä j niiden nimistä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  <a:p>
            <a:r>
              <a:rPr lang="fi-FI" dirty="0"/>
              <a:t>Tehtävä 5.10</a:t>
            </a:r>
          </a:p>
        </p:txBody>
      </p:sp>
    </p:spTree>
    <p:extLst>
      <p:ext uri="{BB962C8B-B14F-4D97-AF65-F5344CB8AC3E}">
        <p14:creationId xmlns:p14="http://schemas.microsoft.com/office/powerpoint/2010/main" val="3567791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E53AB8-C566-C386-98A5-DDFA121F5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Kirjan tehtäviä, kun osaat </a:t>
            </a:r>
            <a:r>
              <a:rPr lang="fi-FI" dirty="0">
                <a:sym typeface="Wingdings" panose="05000000000000000000" pitchFamily="2" charset="2"/>
              </a:rPr>
              <a:t>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DE5752-14CA-ABBA-749D-8EAF3E05D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Funktionaaliset ryhmät: 4.3, 4.8, 4.11, 4.13</a:t>
            </a:r>
          </a:p>
          <a:p>
            <a:r>
              <a:rPr lang="fi-FI" dirty="0"/>
              <a:t>Nimeäminen: 4.14, 4.16, 4.18</a:t>
            </a:r>
          </a:p>
          <a:p>
            <a:r>
              <a:rPr lang="fi-FI" dirty="0"/>
              <a:t>Poolisuus/poolittomuus: 5.2, 5.11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497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3F0C3E-5608-0509-4BBD-FDD7FA5AA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222256-0D80-1F81-742A-36B40CBA3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Tässä ppt-pohjassa on otsikkodiat eri orgaanisille yhdisteryhmille.</a:t>
            </a:r>
          </a:p>
          <a:p>
            <a:r>
              <a:rPr lang="fi-FI" dirty="0"/>
              <a:t>Jokaisesta yhdisteryhmästä pitäisi etsiä samat perustiedot. Etsi tiedot jokaiseen yhdisteryhmään ja muodosta niistä oma teksti. Oppikirjassa nämä tiedot jakautuvat kappaleisiin 4.1, 4.2 ja 5.1.</a:t>
            </a:r>
          </a:p>
          <a:p>
            <a:r>
              <a:rPr lang="fi-FI" dirty="0"/>
              <a:t>Havainnollista piirtämällä esimerkkejä </a:t>
            </a:r>
            <a:r>
              <a:rPr lang="fi-FI" dirty="0" err="1"/>
              <a:t>MarvinSketch</a:t>
            </a:r>
            <a:r>
              <a:rPr lang="fi-FI" dirty="0"/>
              <a:t>-ohjelmalla. </a:t>
            </a:r>
          </a:p>
          <a:p>
            <a:r>
              <a:rPr lang="fi-FI" dirty="0"/>
              <a:t>Voit oikein mielellään parantaa ppt:n visuaalista ilmettä väreillä ym. </a:t>
            </a:r>
          </a:p>
          <a:p>
            <a:r>
              <a:rPr lang="fi-FI" dirty="0"/>
              <a:t>Tarkoitus on, että tämä on sinulle itsellesi konkreettinen kooste orgaanisista yhdisteistä. Voit käyttää tätä kokeeseen kertaamiseen (myös myöhemmillä kemian kursseilla)</a:t>
            </a:r>
          </a:p>
          <a:p>
            <a:r>
              <a:rPr lang="fi-FI" dirty="0"/>
              <a:t>Osassa dioista ja lopussa on tehtäviä, jotka voit tehdä oppikirjaan.</a:t>
            </a:r>
          </a:p>
        </p:txBody>
      </p:sp>
    </p:spTree>
    <p:extLst>
      <p:ext uri="{BB962C8B-B14F-4D97-AF65-F5344CB8AC3E}">
        <p14:creationId xmlns:p14="http://schemas.microsoft.com/office/powerpoint/2010/main" val="80140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AE189B-026F-118F-EB6B-75202D00F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Yhdisteryhmät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6F717A-26D8-B5EB-4638-C0659EEB5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fi-FI" dirty="0"/>
              <a:t>Hiilivedyt ja </a:t>
            </a:r>
            <a:r>
              <a:rPr lang="fi-FI" dirty="0" err="1"/>
              <a:t>halogenoidut</a:t>
            </a:r>
            <a:r>
              <a:rPr lang="fi-FI" dirty="0"/>
              <a:t> hiilivedyt</a:t>
            </a:r>
          </a:p>
          <a:p>
            <a:pPr lvl="1"/>
            <a:r>
              <a:rPr lang="fi-FI" dirty="0" err="1"/>
              <a:t>Alkaanit</a:t>
            </a:r>
            <a:r>
              <a:rPr lang="fi-FI" dirty="0"/>
              <a:t>, </a:t>
            </a:r>
            <a:r>
              <a:rPr lang="fi-FI" dirty="0" err="1"/>
              <a:t>sykloalkaanit</a:t>
            </a:r>
            <a:endParaRPr lang="fi-FI" dirty="0"/>
          </a:p>
          <a:p>
            <a:pPr lvl="1"/>
            <a:r>
              <a:rPr lang="fi-FI" dirty="0" err="1"/>
              <a:t>Alkeenit</a:t>
            </a:r>
            <a:endParaRPr lang="fi-FI" dirty="0"/>
          </a:p>
          <a:p>
            <a:pPr lvl="1"/>
            <a:r>
              <a:rPr lang="fi-FI" dirty="0" err="1"/>
              <a:t>Alkyynit</a:t>
            </a:r>
            <a:endParaRPr lang="fi-FI" dirty="0"/>
          </a:p>
          <a:p>
            <a:pPr lvl="1"/>
            <a:r>
              <a:rPr lang="fi-FI" dirty="0"/>
              <a:t>Aromaattiset</a:t>
            </a:r>
          </a:p>
          <a:p>
            <a:r>
              <a:rPr lang="fi-FI" dirty="0"/>
              <a:t>Orgaaniset typpiyhdisteet</a:t>
            </a:r>
          </a:p>
          <a:p>
            <a:pPr lvl="1"/>
            <a:r>
              <a:rPr lang="fi-FI" dirty="0"/>
              <a:t>Amiinit</a:t>
            </a:r>
          </a:p>
          <a:p>
            <a:pPr lvl="1"/>
            <a:r>
              <a:rPr lang="fi-FI" dirty="0"/>
              <a:t>Amidit</a:t>
            </a:r>
          </a:p>
          <a:p>
            <a:pPr lvl="1"/>
            <a:endParaRPr lang="fi-FI" dirty="0"/>
          </a:p>
          <a:p>
            <a:r>
              <a:rPr lang="fi-FI" dirty="0"/>
              <a:t>Orgaaniset happiyhdisteet </a:t>
            </a:r>
          </a:p>
          <a:p>
            <a:pPr lvl="1"/>
            <a:r>
              <a:rPr lang="fi-FI" dirty="0"/>
              <a:t>Alkoholit</a:t>
            </a:r>
          </a:p>
          <a:p>
            <a:pPr lvl="1"/>
            <a:r>
              <a:rPr lang="fi-FI" dirty="0"/>
              <a:t>Ketonit</a:t>
            </a:r>
          </a:p>
          <a:p>
            <a:pPr lvl="1"/>
            <a:r>
              <a:rPr lang="fi-FI" dirty="0"/>
              <a:t>Aldehydit</a:t>
            </a:r>
          </a:p>
          <a:p>
            <a:pPr lvl="1"/>
            <a:r>
              <a:rPr lang="fi-FI" dirty="0"/>
              <a:t>Karboksyylihapot</a:t>
            </a:r>
          </a:p>
          <a:p>
            <a:pPr lvl="1"/>
            <a:r>
              <a:rPr lang="fi-FI" dirty="0"/>
              <a:t>Eetterit</a:t>
            </a:r>
          </a:p>
          <a:p>
            <a:pPr lvl="1"/>
            <a:r>
              <a:rPr lang="fi-FI" dirty="0"/>
              <a:t>Esterit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6878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3764DD-85C4-6F1B-C311-F8E57E107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Yhdisteiden nimeämisen periaatteet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2D7B05-5818-27E1-2E48-454E4EA29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Etuliitteet </a:t>
            </a:r>
          </a:p>
          <a:p>
            <a:pPr lvl="1"/>
            <a:r>
              <a:rPr lang="fi-FI" dirty="0"/>
              <a:t>hiiliketjussa olevat </a:t>
            </a:r>
            <a:r>
              <a:rPr lang="fi-FI" dirty="0" err="1"/>
              <a:t>substituentit</a:t>
            </a:r>
            <a:r>
              <a:rPr lang="fi-FI" dirty="0"/>
              <a:t> asemanumeroineen</a:t>
            </a:r>
          </a:p>
          <a:p>
            <a:r>
              <a:rPr lang="fi-FI" dirty="0"/>
              <a:t>Pääketju </a:t>
            </a:r>
          </a:p>
          <a:p>
            <a:pPr lvl="1"/>
            <a:r>
              <a:rPr lang="fi-FI" dirty="0"/>
              <a:t>pisin hiiliketju, jossa funktionaalisuus on</a:t>
            </a:r>
          </a:p>
          <a:p>
            <a:r>
              <a:rPr lang="fi-FI" dirty="0"/>
              <a:t>Pääte + numero </a:t>
            </a:r>
          </a:p>
          <a:p>
            <a:pPr lvl="1"/>
            <a:r>
              <a:rPr lang="fi-FI" dirty="0"/>
              <a:t>funktionaalisen ryhmän pääte, paikkanumero tarpeen mukaan</a:t>
            </a:r>
          </a:p>
          <a:p>
            <a:r>
              <a:rPr lang="fi-FI" dirty="0"/>
              <a:t>Lisää huomioitavaa</a:t>
            </a:r>
          </a:p>
          <a:p>
            <a:pPr lvl="1"/>
            <a:r>
              <a:rPr lang="fi-FI" dirty="0"/>
              <a:t>Eri funktionaalisten ryhmien prioriteettijärjestys</a:t>
            </a:r>
          </a:p>
        </p:txBody>
      </p:sp>
    </p:spTree>
    <p:extLst>
      <p:ext uri="{BB962C8B-B14F-4D97-AF65-F5344CB8AC3E}">
        <p14:creationId xmlns:p14="http://schemas.microsoft.com/office/powerpoint/2010/main" val="2823102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8D3868-40DD-907C-583D-B66D7359E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Alkaanit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C0E44A4-28F3-FB8C-102B-15AB1A3B3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Funktionaalinen ryhmä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  <a:p>
            <a:r>
              <a:rPr lang="fi-FI" dirty="0"/>
              <a:t>Yhdisteen peruskuvaus</a:t>
            </a:r>
          </a:p>
          <a:p>
            <a:r>
              <a:rPr lang="fi-FI" dirty="0"/>
              <a:t>Poolisuus/poolittomuus, sidokset muihin molekyyleihin, </a:t>
            </a:r>
            <a:r>
              <a:rPr lang="fi-FI" dirty="0" err="1"/>
              <a:t>vesilikoisuus</a:t>
            </a:r>
            <a:endParaRPr lang="fi-FI" dirty="0"/>
          </a:p>
          <a:p>
            <a:r>
              <a:rPr lang="fi-FI" dirty="0"/>
              <a:t>Nimen pääte, muuta huomioitavaa nimissä? Esimerkkejä yhdisteistä j niiden nimistä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92374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F51832-9BB9-5BC1-533E-2783E22EA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09A903-403D-B9E7-6666-62DD985BD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Alkeenit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AE0E1FE-0AF3-4183-74F0-917A51ADB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Funktionaalinen ryhmä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  <a:p>
            <a:r>
              <a:rPr lang="fi-FI" dirty="0"/>
              <a:t>Yhdisteen peruskuvaus</a:t>
            </a:r>
          </a:p>
          <a:p>
            <a:r>
              <a:rPr lang="fi-FI" dirty="0"/>
              <a:t>Poolisuus/poolittomuus, sidokset muihin molekyyleihin, </a:t>
            </a:r>
            <a:r>
              <a:rPr lang="fi-FI" dirty="0" err="1"/>
              <a:t>vesilikoisuus</a:t>
            </a:r>
            <a:endParaRPr lang="fi-FI" dirty="0"/>
          </a:p>
          <a:p>
            <a:r>
              <a:rPr lang="fi-FI" dirty="0"/>
              <a:t>Nimen pääte, muuta huomioitavaa nimissä? Esimerkkejä yhdisteistä j niiden nimistä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5331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C7F1AF-CECC-AC73-5DED-F42F604937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6682FD-CF7A-2C15-A2B2-8F83922D3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Alkyynit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1927ADB-56A5-8A6C-4615-27C30B031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Funktionaalinen ryhmä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  <a:p>
            <a:r>
              <a:rPr lang="fi-FI" dirty="0"/>
              <a:t>Yhdisteen peruskuvaus</a:t>
            </a:r>
          </a:p>
          <a:p>
            <a:r>
              <a:rPr lang="fi-FI" dirty="0"/>
              <a:t>Poolisuus/poolittomuus, sidokset muihin molekyyleihin, </a:t>
            </a:r>
            <a:r>
              <a:rPr lang="fi-FI" dirty="0" err="1"/>
              <a:t>vesilikoisuus</a:t>
            </a:r>
            <a:endParaRPr lang="fi-FI" dirty="0"/>
          </a:p>
          <a:p>
            <a:r>
              <a:rPr lang="fi-FI" dirty="0"/>
              <a:t>Nimen pääte, muuta huomioitavaa nimissä? Esimerkkejä yhdisteistä j niiden nimistä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18425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2110D2-2042-654D-4F35-C975A50D26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97CC1E-8A84-3474-E812-9B7F50049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Aromaattiset yhdisteet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534132-6388-BA31-734C-B88230950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Funktionaalinen ryhmä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  <a:p>
            <a:r>
              <a:rPr lang="fi-FI" dirty="0"/>
              <a:t>Yhdisteen peruskuvaus</a:t>
            </a:r>
          </a:p>
          <a:p>
            <a:r>
              <a:rPr lang="fi-FI" dirty="0"/>
              <a:t>Poolisuus/poolittomuus, sidokset muihin molekyyleihin, </a:t>
            </a:r>
            <a:r>
              <a:rPr lang="fi-FI" dirty="0" err="1"/>
              <a:t>vesilikoisuus</a:t>
            </a:r>
            <a:endParaRPr lang="fi-FI" dirty="0"/>
          </a:p>
          <a:p>
            <a:r>
              <a:rPr lang="fi-FI" dirty="0"/>
              <a:t>Nimen pääte, muuta huomioitavaa nimissä? Esimerkkejä yhdisteistä j niiden nimistä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3000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122982-674A-60B3-8530-D9A7E80183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CFAA1A-F0A3-533B-307B-18CADA0F4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Alkoholit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33E50B-5A1B-E09C-3141-EB0409112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Funktionaalinen ryhmä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  <a:p>
            <a:r>
              <a:rPr lang="fi-FI" dirty="0"/>
              <a:t>Yhdisteen peruskuvaus</a:t>
            </a:r>
          </a:p>
          <a:p>
            <a:r>
              <a:rPr lang="fi-FI" dirty="0"/>
              <a:t>Poolisuus/poolittomuus, sidokset muihin molekyyleihin, </a:t>
            </a:r>
            <a:r>
              <a:rPr lang="fi-FI" dirty="0" err="1"/>
              <a:t>vesilikoisuus</a:t>
            </a:r>
            <a:endParaRPr lang="fi-FI" dirty="0"/>
          </a:p>
          <a:p>
            <a:r>
              <a:rPr lang="fi-FI" dirty="0"/>
              <a:t>Nimen pääte, muuta huomioitavaa nimissä? Esimerkkejä yhdisteistä j niiden nimistä (piirrä </a:t>
            </a:r>
            <a:r>
              <a:rPr lang="fi-FI" dirty="0" err="1"/>
              <a:t>marvinsketchissa</a:t>
            </a:r>
            <a:r>
              <a:rPr lang="fi-FI" dirty="0"/>
              <a:t>)</a:t>
            </a:r>
          </a:p>
          <a:p>
            <a:r>
              <a:rPr lang="fi-FI" dirty="0"/>
              <a:t>Tehtävä 4.6</a:t>
            </a:r>
          </a:p>
        </p:txBody>
      </p:sp>
    </p:spTree>
    <p:extLst>
      <p:ext uri="{BB962C8B-B14F-4D97-AF65-F5344CB8AC3E}">
        <p14:creationId xmlns:p14="http://schemas.microsoft.com/office/powerpoint/2010/main" val="1231249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601</Words>
  <Application>Microsoft Office PowerPoint</Application>
  <PresentationFormat>Laajakuva</PresentationFormat>
  <Paragraphs>105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Office-teema</vt:lpstr>
      <vt:lpstr>Orgaaniset yhdisteet</vt:lpstr>
      <vt:lpstr>OHJE</vt:lpstr>
      <vt:lpstr>Yhdisteryhmät</vt:lpstr>
      <vt:lpstr>Yhdisteiden nimeämisen periaatteet</vt:lpstr>
      <vt:lpstr>Alkaanit</vt:lpstr>
      <vt:lpstr>Alkeenit</vt:lpstr>
      <vt:lpstr>Alkyynit</vt:lpstr>
      <vt:lpstr>Aromaattiset yhdisteet</vt:lpstr>
      <vt:lpstr>Alkoholit</vt:lpstr>
      <vt:lpstr>Fenolit</vt:lpstr>
      <vt:lpstr>Ketonit</vt:lpstr>
      <vt:lpstr>Aldehydit</vt:lpstr>
      <vt:lpstr>Karboksyylihapot</vt:lpstr>
      <vt:lpstr>Eetterit</vt:lpstr>
      <vt:lpstr>Esterit</vt:lpstr>
      <vt:lpstr>Amiinit</vt:lpstr>
      <vt:lpstr>Kirjan tehtäviä, kun osaat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Orgaaniset yhdisteet</dc:title>
  <dc:creator>Majuri Eva Kristiina</dc:creator>
  <cp:lastModifiedBy>Majuri Eva Kristiina</cp:lastModifiedBy>
  <cp:revision>1</cp:revision>
  <dcterms:created xsi:type="dcterms:W3CDTF">2024-04-12T07:35:21Z</dcterms:created>
  <dcterms:modified xsi:type="dcterms:W3CDTF">2024-04-12T10:28:59Z</dcterms:modified>
</cp:coreProperties>
</file>