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F57AD9-9EA5-4698-9859-0D7CD92168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3B6F67B-6399-4E4E-950A-2EC30AE7B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ECB252-BFD0-46A8-B6B1-3B9A99AAB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C77A34-9E87-4E90-B94E-204D00D13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CFFFE3F-9653-4E3D-93B3-5D694B9F4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72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490339-5698-4DCF-88FF-6CF4FFF6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3FA9AF9-79C8-4CC7-8534-FE68C4E98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6BCADEB-4109-4C6C-98FE-410E116AE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2BB9D8-4446-43F7-8020-7E8F8F899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DF8508D-A020-4A70-8C80-06101A706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82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90C3598-386F-4294-8B28-F3F1770E32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48C42BB-D452-4072-BA28-3C279FBCA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B40FA91-73B6-4FB2-AB11-0BCE10A73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A7B0BE-1F3E-4449-856B-42148169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EFDA562-388D-49D3-A0BB-14043B53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82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E9AB26-67B4-456E-8DAE-10D732590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D7391B3-54E5-4EE4-8A1E-61ED410AE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2B1FF6A-3B36-48B3-83C5-E419D8B80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0CF2BBF-FBE2-4BFA-9CC1-5CEB8A1A5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3DC9472-4C75-4BEB-A561-263607B18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62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ADF59F-F9F1-40E7-B8C2-395741FC7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17C5385-96B7-4206-B6F7-8DA06A36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4EE1DEC-9D46-46CC-8643-74CCE3038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C13B72-FD62-4392-9D45-EA92EEB5B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2CD3F8B-C93A-4266-8B6E-DA9E0032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9936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21BE0-FD0B-46CB-8D1E-42A4DE3D9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0E1BB07-EA8A-4C62-B196-06080317CE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7C08379-AF69-45FE-B983-6BC5647879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31FF874-F3AE-4C10-B945-C8F8EE6AA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FE5881-D28C-4EA9-8236-6CDBE4315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887657E-1608-40F9-B118-FC20AA0B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307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C40EF2-566A-4C89-97A8-7A1A86EB8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A219311-1B90-4886-930B-CF70BEBE4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5087826-C5C8-42B1-A0AB-B6EAC89AD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38011182-234E-4846-8AE5-5329DBADF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B2585C-C383-4B0E-9674-16FD10CE89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C10E900-6A4C-4813-8AF6-98077C84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0C3E13D-7857-4180-A64C-D02285C6E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F1B5613-E175-4810-AE4C-E2B89717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434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125AB2E-5322-46BC-A45F-5F972FA64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876F65C-2858-4654-A330-E1B5B438E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0A2882A-7063-49ED-9829-7BCB45B7F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3133002-5C69-4E4D-842F-F3924B31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227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974946C-9883-45C9-9F46-1C92FDB65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D5AF928-1F54-4EF0-8E6D-DD1CC7E77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EC3AD77A-720E-4AE3-A228-BBB3B0E2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160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432575-9EF6-491B-AC8C-4249E1071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9084C67-1D85-4B2A-971F-5106365F1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D3A5475-6686-49E9-A7D1-27E1E374A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2EE1D29-0BF2-4268-BC4C-70159954F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DB32F56-C20A-4D40-B8EB-CB49E2E6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E3C226F-658B-4F5C-AB7F-2F5D97746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361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B249BDC-67D3-42C5-A737-9BF3D9F23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568377EE-763F-445E-B599-3217A3E09C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875F7D4-95B4-46DA-91F7-BF1C5E06E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89B99C-AF0C-45A7-B02A-FA133E99B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857E19B-764E-4FE9-82F7-D74C6E52C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0FACE03-1B89-45C6-944A-F16364412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367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EF67F63-FDC8-4528-BF41-99F6D6F6A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54C63C-EB1B-460D-9679-86A4FF98D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4CE4DD3-DED9-4014-937B-609A7EE90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7DCA4-A2A9-4139-9F04-5D25565BE386}" type="datetimeFigureOut">
              <a:rPr lang="fi-FI" smtClean="0"/>
              <a:t>8.4.2024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4A8E4C1-E952-4590-B32E-A69A6A6DFA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267DB14-D148-4738-9570-43FB93E4AB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2243E-9123-480B-8B65-742FCDC7EC0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657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DC9BCD4-E680-4486-B460-F8C8D41C3C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Suhdekaava ja </a:t>
            </a:r>
            <a:r>
              <a:rPr lang="fi-FI" dirty="0"/>
              <a:t>molekyylikaava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194DBA3B-2F51-4784-A6E0-04317B579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2668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E29F9B-E87F-481E-B958-04D1C39F1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Suhdekaava eli empiirinen kaava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2799777-CC07-431A-84E8-272B6499DE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Kertoo eri alkuaineiden suhteet.</a:t>
                </a:r>
              </a:p>
              <a:p>
                <a:r>
                  <a:rPr lang="fi-FI" dirty="0"/>
                  <a:t>Esim.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fi-FI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𝐶𝐻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fi-FI" dirty="0"/>
                  <a:t> tai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sSub>
                          <m:sSubPr>
                            <m:ctrlPr>
                              <a:rPr lang="fi-FI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fi-FI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fi-FI" dirty="0"/>
              </a:p>
              <a:p>
                <a:r>
                  <a:rPr lang="fi-FI" dirty="0"/>
                  <a:t>Alkuaineiden suhteet esitetään pienimpien mahdollisten kokonaislukujen avulla</a:t>
                </a:r>
              </a:p>
              <a:p>
                <a:r>
                  <a:rPr lang="fi-FI" dirty="0"/>
                  <a:t>Saadaan esimerkiksi polttokokeiden avulla tai määrittämällä eri alkuaineiden massaprosenttiset koostumukset</a:t>
                </a:r>
              </a:p>
              <a:p>
                <a:r>
                  <a:rPr lang="fi-FI" dirty="0"/>
                  <a:t>Ei kerro alkuaineiden tarkkoja määrä</a:t>
                </a:r>
              </a:p>
              <a:p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42799777-CC07-431A-84E8-272B6499DE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251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9EBB52-DC5A-42DB-AF38-DB90799B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Molekyylikaava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08E1CFFF-C140-4A53-8E1C-53AD48C75F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Kertoo täsmälleen kuinka monta atomia kutakin alkuainetta on.</a:t>
                </a:r>
              </a:p>
              <a:p>
                <a:r>
                  <a:rPr lang="fi-FI" dirty="0"/>
                  <a:t>Esimerkiksi etanoli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endParaRPr lang="fi-FI" b="0" dirty="0"/>
              </a:p>
              <a:p>
                <a:r>
                  <a:rPr lang="fi-FI" dirty="0"/>
                  <a:t>Saadaan pääteltyä aineen suhdekaavasta mollimassan avulla.</a:t>
                </a:r>
              </a:p>
              <a:p>
                <a:r>
                  <a:rPr lang="fi-FI" dirty="0"/>
                  <a:t>Moolimassan voi selvittää esim. massaspektrometrian avulla</a:t>
                </a:r>
              </a:p>
              <a:p>
                <a:r>
                  <a:rPr lang="fi-FI" dirty="0"/>
                  <a:t>Ei kerro tarkasti mikä aine on kyseessä. </a:t>
                </a:r>
              </a:p>
              <a:p>
                <a:r>
                  <a:rPr lang="fi-FI" dirty="0"/>
                  <a:t>Mitä mahdollisia aineita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fi-FI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fi-FI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fi-FI" dirty="0"/>
                  <a:t> voi esittää?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08E1CFFF-C140-4A53-8E1C-53AD48C75F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6772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9B90285-7534-463E-BB85-390115C23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Suhdekaava ja molekyylikaava esimerkki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37895B-1FDD-46C3-9B69-C2FD9EAEB5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Erään hiilivedyn polttokokeessa saatiin hiiltä 96,1g ja vetyä 12,1g. Mikä oli tämän hiilivedyn rakennekaava?</a:t>
            </a:r>
          </a:p>
          <a:p>
            <a:r>
              <a:rPr lang="fi-FI" dirty="0"/>
              <a:t>Massaspektrometrillä saatiin hiilivedyn moolimassaksi 54,088 g/mol. Mikä oli aineen molekyylikaava?</a:t>
            </a:r>
          </a:p>
        </p:txBody>
      </p:sp>
    </p:spTree>
    <p:extLst>
      <p:ext uri="{BB962C8B-B14F-4D97-AF65-F5344CB8AC3E}">
        <p14:creationId xmlns:p14="http://schemas.microsoft.com/office/powerpoint/2010/main" val="3834262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A0473B-CD28-56D5-E4E7-87DF381C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98BB9C-F7DE-5D0C-8241-9E3D3AB3C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64D45AE-05AB-4351-6F55-B2D79A01D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1697"/>
            <a:ext cx="12192000" cy="6014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06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37F41F-E668-48A5-311F-1737AB660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01EF7F9-C19A-9D15-E51A-75C39B3A7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20D0BFB-23DE-19C3-5276-1E2EE622B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6722"/>
            <a:ext cx="12192000" cy="614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52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ADEB57-7F21-4680-AF4E-02A63EAB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D09D198-6501-446D-8851-1BE6875EE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KPL 2.1 T: 2.1, 2.2, 2.5, 2.6, 2.7</a:t>
            </a:r>
          </a:p>
        </p:txBody>
      </p:sp>
    </p:spTree>
    <p:extLst>
      <p:ext uri="{BB962C8B-B14F-4D97-AF65-F5344CB8AC3E}">
        <p14:creationId xmlns:p14="http://schemas.microsoft.com/office/powerpoint/2010/main" val="2680398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133</Words>
  <Application>Microsoft Office PowerPoint</Application>
  <PresentationFormat>Laajakuva</PresentationFormat>
  <Paragraphs>19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Office-teema</vt:lpstr>
      <vt:lpstr>Suhdekaava ja molekyylikaava</vt:lpstr>
      <vt:lpstr>Suhdekaava eli empiirinen kaava</vt:lpstr>
      <vt:lpstr>Molekyylikaava</vt:lpstr>
      <vt:lpstr>Suhdekaava ja molekyylikaava esimerkki</vt:lpstr>
      <vt:lpstr>PowerPoint-esitys</vt:lpstr>
      <vt:lpstr>PowerPoint-esitys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Suhdekaava, molekyylikaava ja rakennekaava</dc:title>
  <dc:creator>User</dc:creator>
  <cp:lastModifiedBy>Leppänen Riku Joonatan</cp:lastModifiedBy>
  <cp:revision>15</cp:revision>
  <dcterms:created xsi:type="dcterms:W3CDTF">2018-09-10T18:59:12Z</dcterms:created>
  <dcterms:modified xsi:type="dcterms:W3CDTF">2024-04-08T06:53:13Z</dcterms:modified>
</cp:coreProperties>
</file>