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7" autoAdjust="0"/>
    <p:restoredTop sz="94660"/>
  </p:normalViewPr>
  <p:slideViewPr>
    <p:cSldViewPr snapToGrid="0">
      <p:cViewPr varScale="1">
        <p:scale>
          <a:sx n="68" d="100"/>
          <a:sy n="68" d="100"/>
        </p:scale>
        <p:origin x="66" y="21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8EA4A6B-3158-4E94-8E8C-0D10C11A4E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4EAEEAA-F35B-4191-9D8B-A4A5C92345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BA9B641-067C-44B8-B352-75D4F96430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AD3E9-79B2-45D2-BA1E-0D8F2182AC4D}" type="datetimeFigureOut">
              <a:rPr lang="fi-FI" smtClean="0"/>
              <a:t>14.5.2024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559DC42-24F2-444C-B65A-B89B625E4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69C8095-FE80-4D66-BEE6-79B295DF67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9C459-C204-405B-9874-7768F83AE69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221334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9609BF1-E665-474C-986B-04427F1BC5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22FB00E7-AB22-4EA8-BC7D-5A5862E840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6DA382D-A295-4DD7-B0D3-C2E82E5423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AD3E9-79B2-45D2-BA1E-0D8F2182AC4D}" type="datetimeFigureOut">
              <a:rPr lang="fi-FI" smtClean="0"/>
              <a:t>14.5.2024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BC41636-CB9F-4CAD-A86C-E11BA01C57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CB210FD-92B1-4AE8-8031-EAC6DA6519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9C459-C204-405B-9874-7768F83AE69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974731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40AD33B3-CCBF-47EC-BD58-A5150CB181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89E88295-5D70-40BE-93F2-AEA1178182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69A11CB-7C40-4AE7-A999-EF010C353D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AD3E9-79B2-45D2-BA1E-0D8F2182AC4D}" type="datetimeFigureOut">
              <a:rPr lang="fi-FI" smtClean="0"/>
              <a:t>14.5.2024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7781DF5-B7E7-4B2F-A0F4-6CD940D226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AEEE020-DE88-489D-984A-04E484D67B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9C459-C204-405B-9874-7768F83AE69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37475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86A8D67-6984-46FB-9A64-9E129E60FC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C7058FA-85DD-4B49-97BA-0B522722CB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ADBA35E-0CE0-4DED-A364-48F99CDA97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AD3E9-79B2-45D2-BA1E-0D8F2182AC4D}" type="datetimeFigureOut">
              <a:rPr lang="fi-FI" smtClean="0"/>
              <a:t>14.5.2024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1C451B5-82EC-4D7E-93E2-EF80E9704A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700C27A-C505-4FA9-BB96-3BB412E3D5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9C459-C204-405B-9874-7768F83AE69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904574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E055B06-2FF5-4994-95A5-1E587127A2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008342F-C3C5-4FFC-A1AE-57E44AC375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E94C191-C0BF-4A2D-8A13-335CF39A68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AD3E9-79B2-45D2-BA1E-0D8F2182AC4D}" type="datetimeFigureOut">
              <a:rPr lang="fi-FI" smtClean="0"/>
              <a:t>14.5.2024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A356FA1-48A5-4FD6-97A4-2E7395B4CD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EAC45F9-81C3-4743-9DF1-7A88C8C8E7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9C459-C204-405B-9874-7768F83AE69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555065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4B1AB59-2A16-45F6-B02E-59E372AB02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6332146-5737-4F8D-9323-34618BA107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F98B6E84-AC11-4B06-BF32-502F903AEC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8F15A35-4F3C-4103-8C70-D081ECA1B4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AD3E9-79B2-45D2-BA1E-0D8F2182AC4D}" type="datetimeFigureOut">
              <a:rPr lang="fi-FI" smtClean="0"/>
              <a:t>14.5.2024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0033C0B-4340-4DD9-A44E-FCC2992A3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D4DD5393-C1DE-4CA6-8AF0-32EF4BE014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9C459-C204-405B-9874-7768F83AE69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24913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29BB993-A183-4FA6-85C8-8CD5F099BA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D57B948-D4BC-41FE-B5AB-36B91FE4DD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19CA0225-D011-454A-AF5C-DFB3523EFE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A412F87F-96FD-43CF-BBBA-6E0DBD30EE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3A5D0D1F-53AB-45CF-8AA6-AFC12CFB34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CC449AF1-A2C8-4C5A-B84F-AEF26D6AE6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AD3E9-79B2-45D2-BA1E-0D8F2182AC4D}" type="datetimeFigureOut">
              <a:rPr lang="fi-FI" smtClean="0"/>
              <a:t>14.5.2024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1F6F289E-6640-49D6-8D24-50E07357C3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B57A1E5F-ACB8-4FCE-AA23-FFA3927886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9C459-C204-405B-9874-7768F83AE69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677295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D9ABEEB-C155-4A5F-8B67-AA8E0B30C1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A5F30A0D-9EBA-4379-A314-03785B6DF9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AD3E9-79B2-45D2-BA1E-0D8F2182AC4D}" type="datetimeFigureOut">
              <a:rPr lang="fi-FI" smtClean="0"/>
              <a:t>14.5.2024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B843D762-023E-4012-8D44-9BB5125A38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93F7686F-190D-4CBF-9C84-CC80D977C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9C459-C204-405B-9874-7768F83AE69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777263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860D980F-5A2C-4E1D-AB9D-2892E396DF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AD3E9-79B2-45D2-BA1E-0D8F2182AC4D}" type="datetimeFigureOut">
              <a:rPr lang="fi-FI" smtClean="0"/>
              <a:t>14.5.2024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B4231096-7235-4C45-9E17-37977CFF0F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3CA1E612-282A-4A47-B614-6D2DE93972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9C459-C204-405B-9874-7768F83AE69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39429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343E70F-AF29-42A2-AF4B-4C19E6415B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A47844D-41FC-455C-BC3E-9EE4C99F85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68E4F8FB-9C1D-42C9-B5E1-E8D260C727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82482703-4C07-44E1-9810-3F2F361383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AD3E9-79B2-45D2-BA1E-0D8F2182AC4D}" type="datetimeFigureOut">
              <a:rPr lang="fi-FI" smtClean="0"/>
              <a:t>14.5.2024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35441B8C-42FE-4EB8-BD5E-3FFA36F927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02D85604-895F-4546-A14D-9F60E22787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9C459-C204-405B-9874-7768F83AE69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669932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2759E28-A589-4D46-9194-45BF543C09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1A024B74-47D1-49BE-817C-46325A33B3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5A37E008-B8D7-4D6A-88DF-E078FFE0EA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39D9F1E-DD21-4A8C-9E3A-4B5F5605EC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AD3E9-79B2-45D2-BA1E-0D8F2182AC4D}" type="datetimeFigureOut">
              <a:rPr lang="fi-FI" smtClean="0"/>
              <a:t>14.5.2024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64149DF-F9E9-4806-B625-4F2D78B1D7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1157D803-B451-4A50-94A3-113D39E5D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9C459-C204-405B-9874-7768F83AE69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984264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62B6C720-9AB7-4390-85B5-8175C1C820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ACE0F5-CC4F-4FE4-BD99-D6838B84DF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265DD87-3343-4533-B6E4-730F28DE40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3AD3E9-79B2-45D2-BA1E-0D8F2182AC4D}" type="datetimeFigureOut">
              <a:rPr lang="fi-FI" smtClean="0"/>
              <a:t>14.5.2024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A511502-2D81-49AB-A9E4-0CE195F6DD9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F54FC18-F257-42A6-854D-8062FC1823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89C459-C204-405B-9874-7768F83AE69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08280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81B2659-2929-484C-A2DA-2941AC47FBC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spektroskopia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DA183EEC-B200-48B5-8A95-659C3FBE607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525807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0FCFA74-B2A6-43BD-891D-C3337917FB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Tehtäviä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08B0871-60BC-412D-B0F5-0F88AA0936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Kpl 7.1 T: 7.1, 7.2, 7.3, 7.4, 7.6</a:t>
            </a:r>
          </a:p>
          <a:p>
            <a:r>
              <a:rPr lang="fi-FI" dirty="0"/>
              <a:t>kpl 7.3 T: 18, 19</a:t>
            </a:r>
          </a:p>
          <a:p>
            <a:r>
              <a:rPr lang="fi-FI" dirty="0"/>
              <a:t>kpl 7.2 T: 14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948402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5EF0B45-7838-4B1B-8BC0-42DD7F97FC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Sähkömagneettinen säteily (FY8)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249113B-D0D1-4E96-A163-109B4BB323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Lyhyt aallonpituus -&gt; suurempi energia</a:t>
            </a:r>
          </a:p>
        </p:txBody>
      </p:sp>
    </p:spTree>
    <p:extLst>
      <p:ext uri="{BB962C8B-B14F-4D97-AF65-F5344CB8AC3E}">
        <p14:creationId xmlns:p14="http://schemas.microsoft.com/office/powerpoint/2010/main" val="21626462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F3576B7-A72C-4D71-838B-2AE6BDBFB5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IR-spektri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71A0E6F-7F96-4926-AC1A-048B741B44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Ainetta säteilytetään infrapuna valolla</a:t>
            </a:r>
          </a:p>
          <a:p>
            <a:r>
              <a:rPr lang="fi-FI" dirty="0"/>
              <a:t>Molekyylin sidokset värähtelevät (venyvät tai taipuvat)</a:t>
            </a:r>
          </a:p>
          <a:p>
            <a:r>
              <a:rPr lang="fi-FI" dirty="0"/>
              <a:t>Tunnistetaan </a:t>
            </a:r>
            <a:r>
              <a:rPr lang="fi-FI" dirty="0" err="1"/>
              <a:t>maolin</a:t>
            </a:r>
            <a:r>
              <a:rPr lang="fi-FI" dirty="0"/>
              <a:t> avulla funktionaalisia ryhmiä alueelta 1500+</a:t>
            </a:r>
          </a:p>
          <a:p>
            <a:r>
              <a:rPr lang="fi-FI" dirty="0"/>
              <a:t>1500- on kullekin aineelle tyypillinen sotku (sormenjälki)</a:t>
            </a:r>
          </a:p>
          <a:p>
            <a:r>
              <a:rPr lang="fi-FI" dirty="0"/>
              <a:t>Vieressä etanolin spektri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06A9727F-5E7C-4C11-995B-1F5B24EC03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90982" y="3563937"/>
            <a:ext cx="4815070" cy="2747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80891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C61733D-37D6-4A8B-AFA9-EF1DFA081A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NMR-Spektri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8F99DDF-DB16-4112-80A6-81EF722EE1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Ydinmagneettinen resonanssispektri (yleensä H-NMR, mutta myös C-NMR)</a:t>
            </a:r>
          </a:p>
          <a:p>
            <a:r>
              <a:rPr lang="fi-FI" dirty="0"/>
              <a:t>H-NMR kertoo missä eri ympäristöissä vety on</a:t>
            </a:r>
          </a:p>
          <a:p>
            <a:r>
              <a:rPr lang="fi-FI" dirty="0"/>
              <a:t>Tulkitaan Maolin avulla.</a:t>
            </a:r>
          </a:p>
          <a:p>
            <a:r>
              <a:rPr lang="fi-FI" dirty="0"/>
              <a:t>Vieressä etanolin massaspektri</a:t>
            </a:r>
          </a:p>
          <a:p>
            <a:endParaRPr lang="fi-FI" dirty="0"/>
          </a:p>
        </p:txBody>
      </p:sp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4847CD37-F0FB-4ED1-B158-BFE1BF37B7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75310" y="3246120"/>
            <a:ext cx="3997253" cy="2879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25252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7EF98F4-5B11-4443-B0F1-10A5BC9A8E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https://peda.net/p/myllyviita/spektroskopia/data/tehtävät/t:file/download/6903012905f8f69e4f70055f542adf815ceceac4/Tehtava_IR_Spektrikartta.pdf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08ABAD7D-80E6-1C0C-D1F1-D90EDCDA69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554005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C222C9F-E31D-4329-9B3E-07E35A5F3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8A8D543-B3B8-4E29-A148-CBAFEC22BF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173339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22D4238-2A87-4E16-A372-88404FD614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Massaspektri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A5E3479-F82F-4CE5-865F-D3CEB70F57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Aineelle luodaan varaus pommittamalla sitä elektroneilla</a:t>
            </a:r>
          </a:p>
          <a:p>
            <a:r>
              <a:rPr lang="fi-FI" dirty="0"/>
              <a:t>Samalla osa molekyyleista hajoaa</a:t>
            </a:r>
          </a:p>
          <a:p>
            <a:r>
              <a:rPr lang="fi-FI" dirty="0"/>
              <a:t>Varattu aine johdetaan magneettikenttään, jossa sen suunta taipuu</a:t>
            </a:r>
          </a:p>
          <a:p>
            <a:r>
              <a:rPr lang="fi-FI" dirty="0"/>
              <a:t>Kevyemmät aineet taipuvat enemmän</a:t>
            </a:r>
          </a:p>
          <a:p>
            <a:r>
              <a:rPr lang="fi-FI" dirty="0"/>
              <a:t>Saadaan siis eri aineiden massat (moolimassa)</a:t>
            </a:r>
          </a:p>
          <a:p>
            <a:r>
              <a:rPr lang="fi-FI" dirty="0"/>
              <a:t>Etsitään spektristä suurimman massaluvun piikki. Tämä on aineen moolimassa</a:t>
            </a:r>
          </a:p>
        </p:txBody>
      </p:sp>
    </p:spTree>
    <p:extLst>
      <p:ext uri="{BB962C8B-B14F-4D97-AF65-F5344CB8AC3E}">
        <p14:creationId xmlns:p14="http://schemas.microsoft.com/office/powerpoint/2010/main" val="7840897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063132-8D28-4AD8-9637-A8144AD38E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Röntgenkristallografia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7776A28-4FC3-4B16-A8B8-CA9B8DB56F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Röntgensäteily?</a:t>
            </a:r>
          </a:p>
        </p:txBody>
      </p:sp>
    </p:spTree>
    <p:extLst>
      <p:ext uri="{BB962C8B-B14F-4D97-AF65-F5344CB8AC3E}">
        <p14:creationId xmlns:p14="http://schemas.microsoft.com/office/powerpoint/2010/main" val="7939997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41CDF60-9A0D-4283-9F63-8997CDB6DC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Röntgenkristallografia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C224FF7-26D7-4CD5-B3BD-8440DFDCDE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Röntgensäteily heijastuu kiteisen aineen eri kerroksista</a:t>
            </a:r>
          </a:p>
          <a:p>
            <a:r>
              <a:rPr lang="fi-FI" dirty="0"/>
              <a:t>Saadaan kerrosten välinen etäisyys (FY8)</a:t>
            </a:r>
          </a:p>
          <a:p>
            <a:r>
              <a:rPr lang="fi-FI" dirty="0"/>
              <a:t>Tarvitaan röntgensäteilyä koska näkyvän valon aallonpituus on liian suuri (400nm) rakenne kokoa 0,1-0,5nm</a:t>
            </a:r>
          </a:p>
        </p:txBody>
      </p:sp>
    </p:spTree>
    <p:extLst>
      <p:ext uri="{BB962C8B-B14F-4D97-AF65-F5344CB8AC3E}">
        <p14:creationId xmlns:p14="http://schemas.microsoft.com/office/powerpoint/2010/main" val="38015755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200</Words>
  <Application>Microsoft Office PowerPoint</Application>
  <PresentationFormat>Laajakuva</PresentationFormat>
  <Paragraphs>32</Paragraphs>
  <Slides>10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Office-teema</vt:lpstr>
      <vt:lpstr>spektroskopia</vt:lpstr>
      <vt:lpstr>Sähkömagneettinen säteily (FY8)</vt:lpstr>
      <vt:lpstr>IR-spektri</vt:lpstr>
      <vt:lpstr>NMR-Spektri</vt:lpstr>
      <vt:lpstr>https://peda.net/p/myllyviita/spektroskopia/data/tehtävät/t:file/download/6903012905f8f69e4f70055f542adf815ceceac4/Tehtava_IR_Spektrikartta.pdf</vt:lpstr>
      <vt:lpstr>PowerPoint-esitys</vt:lpstr>
      <vt:lpstr>Massaspektri</vt:lpstr>
      <vt:lpstr>Röntgenkristallografia</vt:lpstr>
      <vt:lpstr>Röntgenkristallografia</vt:lpstr>
      <vt:lpstr>Tehtäviä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spektroskopia</dc:title>
  <dc:creator>Leppänen Riku Joonatan</dc:creator>
  <cp:lastModifiedBy>Leppänen Riku Joonatan</cp:lastModifiedBy>
  <cp:revision>4</cp:revision>
  <dcterms:created xsi:type="dcterms:W3CDTF">2022-03-20T18:26:27Z</dcterms:created>
  <dcterms:modified xsi:type="dcterms:W3CDTF">2024-05-14T16:13:07Z</dcterms:modified>
</cp:coreProperties>
</file>