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6" r:id="rId4"/>
    <p:sldId id="263" r:id="rId5"/>
    <p:sldId id="264" r:id="rId6"/>
    <p:sldId id="267" r:id="rId7"/>
    <p:sldId id="265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9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6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18F037-046D-F9BF-FBF4-E16AEFE13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327775-B38A-A29A-CD2E-B4308288F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4D1BF7-74A4-C7A9-629F-2495354D9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217486-C207-A695-53E8-478F3BC9C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190675-64F8-FDA4-3A18-9A8D95FD2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81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0EE280-C5DC-D7F4-342E-206C84B0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E958384-5F62-B5E0-4DCB-0F817F64C7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3384C1-EC39-A3C0-CE97-592C7FA1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896B79-DBDD-AEFA-6666-FCFBAB368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9B587C-35D8-D2E3-7D03-881C4B663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760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D4E07BD-B6F9-CD99-1A76-29AD2BD9F9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1C6C48B-952F-9FA6-DE83-3F439BC4F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FE7A06-0D24-989E-478D-586B6999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18B382-9215-7118-21E4-41BC8DD0E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164A8B-4908-FB60-DC20-49CBBB8A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37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1ED1C4-E383-0AEB-FA3C-6984DE307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BD7E0D-4AEF-F3A1-CDCA-2D9BC4821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03EB28-BE4A-7D83-33A9-46870412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07091E-A48C-1469-29BB-78303D70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05748C-8609-DBE0-5F7B-CA0261BF9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236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F95125-5AD3-2A8D-25AC-ED17AAE81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7EBFE40-1848-DD6E-930B-CECEAEB88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ADFD55-73A3-5195-E2C6-661B855F7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FB7AAA-5C96-A7D1-CB51-F581692B8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A63D49-9767-9F19-2DF2-B2C9DBBF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95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53588A-ECFB-B778-E0A2-4883B2907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CC48D7-C382-A0D7-D6D4-9816B834C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C767F6-905E-AD90-FB1F-4F4E934C5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AE2F6E-B8DC-3B0E-BDAB-879B3AEC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95D297-7CC3-331E-C521-BA8B150D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F686DF-E001-C0F8-4928-414B03FF8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97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B41A67-CF69-E8AC-936E-29520C29E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5E53EB-466E-0C34-9905-A02C1FEF0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D113440-6028-AC1A-C00E-741104DFD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C4916D-B663-A194-DA99-CF5E4EABE2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77B27E-2F28-CCF4-84B4-7357225143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A1C640B-D277-C9FA-B8DC-2240AF9A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52365FB-7EAA-B44C-E119-96B52A65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185F728-DC3A-76E1-506B-53B74D178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20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F5494D-9426-26C7-74E8-750B969DD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6E292D4-9DFA-BEDD-83C5-AC929CE95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48D60D8-7855-7D25-214C-83AFF1787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0A54EE4-4AD8-118E-4ECA-F5CD5CC73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379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B4D39B9-7F85-55B6-E03C-A1624172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F66859E-7D71-797C-B266-405FA3D5E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FFF359B-7B0E-E814-374C-1F4E67451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76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C82DF8-61AA-D8B9-309F-AFCDAE545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1E93CC-7605-B55D-F7F7-4EAE6EF99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44898D-C371-96A6-7C5B-F2A1D4C65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C31425-5D81-D982-C1BB-0869AB75E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97140C0-5823-5157-2407-49F297B6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C1CF45-1740-97C6-3BA0-7B5E5BDB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40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46D4F3-01F2-595B-9421-016A1019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6CC758E-3FC7-8B1A-9948-0A90486AA3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23F507-16F9-4B63-FEF0-04AE081F9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850FCE8-A8E0-5E29-A4EE-541A7729F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099186-AAD1-C1B3-B394-A4D61F559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04EC8E8-F5BA-EC46-A724-A1592749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6182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F672F03-B5B1-B332-9863-8016EDC8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78FA8F-B246-4259-553B-BC31B897E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E0B144-46EA-65A8-A828-4F8AE1535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2C4B1-981E-4A2A-898A-D4BE47B686C0}" type="datetimeFigureOut">
              <a:rPr lang="fi-FI" smtClean="0"/>
              <a:t>16.5.2024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44D605-6747-9110-8349-D1D5F99AA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08B9AE-44A7-AD52-7345-6BCD41BC6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7ACD23-1939-43C7-8621-8D7EFF785D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11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p/myllyviita/spektroskopia/sm/teht&#228;v&#228;-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280117-DE40-DBBC-A1F6-D0223AEAA8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Spektrometria jatkuu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4B25A4-AFD6-DAD6-65C9-DC5E493BD1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38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2D4238-2A87-4E16-A372-88404FD61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Massaspektri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5E3479-F82F-4CE5-865F-D3CEB70F5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Aineelle luodaan varaus pommittamalla sitä elektroneilla</a:t>
            </a:r>
          </a:p>
          <a:p>
            <a:r>
              <a:rPr lang="fi-FI" dirty="0"/>
              <a:t>Samalla osa molekyyleista hajoaa</a:t>
            </a:r>
          </a:p>
          <a:p>
            <a:r>
              <a:rPr lang="fi-FI" dirty="0"/>
              <a:t>Varattu aine johdetaan magneettikenttään, jossa sen suunta taipuu</a:t>
            </a:r>
          </a:p>
          <a:p>
            <a:r>
              <a:rPr lang="fi-FI" dirty="0"/>
              <a:t>Kevyemmät aineet taipuvat enemmän</a:t>
            </a:r>
          </a:p>
          <a:p>
            <a:r>
              <a:rPr lang="fi-FI" dirty="0"/>
              <a:t>Saadaan siis eri aineiden massat (moolimassa)</a:t>
            </a:r>
          </a:p>
          <a:p>
            <a:r>
              <a:rPr lang="fi-FI" dirty="0"/>
              <a:t>Etsitään spektristä suurimman massaluvun piikki. Tämä on aineen moolimassa</a:t>
            </a:r>
          </a:p>
        </p:txBody>
      </p:sp>
    </p:spTree>
    <p:extLst>
      <p:ext uri="{BB962C8B-B14F-4D97-AF65-F5344CB8AC3E}">
        <p14:creationId xmlns:p14="http://schemas.microsoft.com/office/powerpoint/2010/main" val="78408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16B62A-AAF2-5B28-0DDA-6B2742187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Massaspektri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0BB222-3D63-3943-9545-40971FF80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Alemmat piikit saadaan kun osa aineesta leikataan pois</a:t>
            </a:r>
          </a:p>
          <a:p>
            <a:endParaRPr lang="fi-FI" dirty="0"/>
          </a:p>
          <a:p>
            <a:r>
              <a:rPr lang="fi-FI" dirty="0">
                <a:hlinkClick r:id="rId2"/>
              </a:rPr>
              <a:t>https://peda.net/p/myllyviita/spektroskopia/sm/tehtävä-1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1105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063132-8D28-4AD8-9637-A8144AD38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Röntgenkristallografia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776A28-4FC3-4B16-A8B8-CA9B8DB56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Röntgensäteily?</a:t>
            </a:r>
          </a:p>
        </p:txBody>
      </p:sp>
    </p:spTree>
    <p:extLst>
      <p:ext uri="{BB962C8B-B14F-4D97-AF65-F5344CB8AC3E}">
        <p14:creationId xmlns:p14="http://schemas.microsoft.com/office/powerpoint/2010/main" val="79399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1CDF60-9A0D-4283-9F63-8997CDB6D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Röntgenkristallografia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224FF7-26D7-4CD5-B3BD-8440DFDCD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Röntgensäteily heijastuu kiteisen aineen eri kerroksista</a:t>
            </a:r>
          </a:p>
          <a:p>
            <a:r>
              <a:rPr lang="fi-FI" dirty="0"/>
              <a:t>Saadaan kerrosten välinen etäisyys (FY8)</a:t>
            </a:r>
          </a:p>
          <a:p>
            <a:r>
              <a:rPr lang="fi-FI" dirty="0"/>
              <a:t>Tarvitaan röntgensäteilyä koska näkyvän valon aallonpituus on liian suuri (400nm) rakenne kokoa 0,1-0,5nm</a:t>
            </a:r>
          </a:p>
        </p:txBody>
      </p:sp>
    </p:spTree>
    <p:extLst>
      <p:ext uri="{BB962C8B-B14F-4D97-AF65-F5344CB8AC3E}">
        <p14:creationId xmlns:p14="http://schemas.microsoft.com/office/powerpoint/2010/main" val="380157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2E8EFE-20ED-7365-D943-6DBEE97FE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UV/</a:t>
            </a:r>
            <a:r>
              <a:rPr lang="fi-FI" dirty="0" err="1"/>
              <a:t>Vis</a:t>
            </a:r>
            <a:r>
              <a:rPr lang="fi-FI" dirty="0"/>
              <a:t> </a:t>
            </a:r>
            <a:r>
              <a:rPr lang="fi-FI" dirty="0" err="1"/>
              <a:t>spektormetria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30F5A9-178D-6677-551A-89D0CC677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Säteilytetään ainetta UV-valolla tai näkyvällä valolla ja tutkitaan kuinka iso osa valosta absorboituu tai mitkä aallonpituudet absorboituvat</a:t>
            </a:r>
          </a:p>
          <a:p>
            <a:r>
              <a:rPr lang="fi-FI" dirty="0" err="1"/>
              <a:t>Absorbanssin</a:t>
            </a:r>
            <a:r>
              <a:rPr lang="fi-FI" dirty="0"/>
              <a:t> avulla voidaan selvittää aineen pitoisuus (standardisuora)</a:t>
            </a:r>
          </a:p>
          <a:p>
            <a:r>
              <a:rPr lang="fi-FI" dirty="0"/>
              <a:t>Aallonpituuksien avulla voidaan tunnistaa joitain aineita</a:t>
            </a:r>
          </a:p>
        </p:txBody>
      </p:sp>
    </p:spTree>
    <p:extLst>
      <p:ext uri="{BB962C8B-B14F-4D97-AF65-F5344CB8AC3E}">
        <p14:creationId xmlns:p14="http://schemas.microsoft.com/office/powerpoint/2010/main" val="82138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FCFA74-B2A6-43BD-891D-C3337917F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8B0871-60BC-412D-B0F5-0F88AA093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408" y="1825625"/>
            <a:ext cx="10515600" cy="4351338"/>
          </a:xfrm>
        </p:spPr>
        <p:txBody>
          <a:bodyPr/>
          <a:lstStyle/>
          <a:p>
            <a:r>
              <a:rPr lang="fi-FI"/>
              <a:t>kpl </a:t>
            </a:r>
            <a:r>
              <a:rPr lang="fi-FI" dirty="0"/>
              <a:t>7.3 T: 18, 19</a:t>
            </a:r>
          </a:p>
          <a:p>
            <a:r>
              <a:rPr lang="fi-FI" dirty="0"/>
              <a:t>kpl 7.2 T: 14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4840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149</Words>
  <Application>Microsoft Office PowerPoint</Application>
  <PresentationFormat>Laajakuva</PresentationFormat>
  <Paragraphs>25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Spektrometria jatkuu</vt:lpstr>
      <vt:lpstr>Massaspektri</vt:lpstr>
      <vt:lpstr>Massaspektri</vt:lpstr>
      <vt:lpstr>Röntgenkristallografia</vt:lpstr>
      <vt:lpstr>Röntgenkristallografia</vt:lpstr>
      <vt:lpstr>UV/Vis spektormetria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Spektrometria jatkuu</dc:title>
  <dc:creator>Leppänen Riku Joonatan</dc:creator>
  <cp:lastModifiedBy>Leppänen Riku Joonatan</cp:lastModifiedBy>
  <cp:revision>1</cp:revision>
  <dcterms:created xsi:type="dcterms:W3CDTF">2024-05-16T14:55:24Z</dcterms:created>
  <dcterms:modified xsi:type="dcterms:W3CDTF">2024-05-16T15:06:30Z</dcterms:modified>
</cp:coreProperties>
</file>